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84" r:id="rId1"/>
    <p:sldMasterId id="2147483696" r:id="rId2"/>
    <p:sldMasterId id="2147483720" r:id="rId3"/>
    <p:sldMasterId id="2147483732" r:id="rId4"/>
    <p:sldMasterId id="2147483744" r:id="rId5"/>
  </p:sldMasterIdLst>
  <p:notesMasterIdLst>
    <p:notesMasterId r:id="rId18"/>
  </p:notesMasterIdLst>
  <p:sldIdLst>
    <p:sldId id="302" r:id="rId6"/>
    <p:sldId id="289" r:id="rId7"/>
    <p:sldId id="300" r:id="rId8"/>
    <p:sldId id="268" r:id="rId9"/>
    <p:sldId id="301" r:id="rId10"/>
    <p:sldId id="292" r:id="rId11"/>
    <p:sldId id="282" r:id="rId12"/>
    <p:sldId id="284" r:id="rId13"/>
    <p:sldId id="287" r:id="rId14"/>
    <p:sldId id="277" r:id="rId15"/>
    <p:sldId id="278" r:id="rId16"/>
    <p:sldId id="299" r:id="rId17"/>
  </p:sldIdLst>
  <p:sldSz cx="9144000" cy="5143500" type="screen16x9"/>
  <p:notesSz cx="6858000" cy="9144000"/>
  <p:embeddedFontLst>
    <p:embeddedFont>
      <p:font typeface="Calibri" pitchFamily="34" charset="0"/>
      <p:regular r:id="rId19"/>
      <p:bold r:id="rId20"/>
      <p:italic r:id="rId21"/>
      <p:boldItalic r:id="rId22"/>
    </p:embeddedFont>
    <p:embeddedFont>
      <p:font typeface="Calibri Light" charset="0"/>
      <p:regular r:id="rId23"/>
      <p:italic r:id="rId24"/>
    </p:embeddedFont>
    <p:embeddedFont>
      <p:font typeface="Angsana New" pitchFamily="18" charset="-34"/>
      <p:regular r:id="rId25"/>
      <p:bold r:id="rId26"/>
      <p:italic r:id="rId27"/>
      <p:boldItalic r:id="rId28"/>
    </p:embeddedFont>
    <p:embeddedFont>
      <p:font typeface="Cordia New" pitchFamily="34" charset="-34"/>
      <p:regular r:id="rId29"/>
      <p:bold r:id="rId30"/>
      <p:italic r:id="rId31"/>
      <p:boldItalic r:id="rId32"/>
    </p:embeddedFont>
  </p:embeddedFontLst>
  <p:defaultTextStyle>
    <a:defPPr>
      <a:defRPr lang="th-TH"/>
    </a:defPPr>
    <a:lvl1pPr marL="0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342669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685336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028006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1370673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1713339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2056010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2398679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2741345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99FFCC"/>
    <a:srgbClr val="FFFF66"/>
    <a:srgbClr val="FF33CC"/>
    <a:srgbClr val="FF99FF"/>
    <a:srgbClr val="FF9999"/>
    <a:srgbClr val="66FFFF"/>
    <a:srgbClr val="0000FF"/>
    <a:srgbClr val="99FF66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3" autoAdjust="0"/>
    <p:restoredTop sz="94660"/>
  </p:normalViewPr>
  <p:slideViewPr>
    <p:cSldViewPr snapToGrid="0">
      <p:cViewPr varScale="1">
        <p:scale>
          <a:sx n="99" d="100"/>
          <a:sy n="99" d="100"/>
        </p:scale>
        <p:origin x="-474" y="-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3.fntdata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font" Target="fonts/font7.fntdata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font" Target="fonts/font6.fntdata"/><Relationship Id="rId32" Type="http://schemas.openxmlformats.org/officeDocument/2006/relationships/font" Target="fonts/font14.fntdata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D31DE3-4084-4E58-865E-7CFD6CFCF4DB}" type="doc">
      <dgm:prSet loTypeId="urn:microsoft.com/office/officeart/2008/layout/VerticalCurvedList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9226287-520D-43F5-9061-255C7007186F}">
      <dgm:prSet phldrT="[ข้อความ]" custT="1"/>
      <dgm:spPr>
        <a:solidFill>
          <a:srgbClr val="66FFFF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 วางแผนการพัฒนาคุณภาพ รพ.สต.ติดดาว (5 ดาว 5 ดี) ในระดับเขตสุขภาพ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EB0C4614-7FCE-44D0-9213-989B577861D9}" type="parTrans" cxnId="{5172A305-055E-445C-AA6A-6575235FF78F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40107646-1933-4547-912A-EDB8D92611F2}" type="sibTrans" cxnId="{5172A305-055E-445C-AA6A-6575235FF78F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483DA720-01B6-4DFD-9537-846FCDEB4B14}">
      <dgm:prSet phldrT="[ข้อความ]" custT="1"/>
      <dgm:spPr>
        <a:solidFill>
          <a:srgbClr val="FFFF00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3. พัฒนาทีมพี่เลี้ยงระดับจังหวัด/ถ่ายทอดเกณฑ์คุณภาพ รพ.สต.ติดดาว และกระบวนการพัฒนาคุณภาพและการนำไปใช้ให้เหมาะสมกับพื้นที่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4F7DA57E-E5ED-451D-A6BE-DE31A8E1D98F}" type="parTrans" cxnId="{B31FF18E-B9C6-4435-8109-C7AADC1372D2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C3826E02-9138-4E7B-A913-D0793A4D31EA}" type="sibTrans" cxnId="{B31FF18E-B9C6-4435-8109-C7AADC1372D2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10C5BBA3-8843-4ED3-81EA-5A069B9459CC}">
      <dgm:prSet phldrT="[ข้อความ]" custT="1"/>
      <dgm:spPr>
        <a:solidFill>
          <a:srgbClr val="FF9999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4.  สนับสนุนให้คำปรึกษาด้านทักษะ วิชาการแก่ทีมในระดับจังหวัด อำเภอ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B495A694-798A-4764-8D7C-DCDA85E6BBCE}" type="parTrans" cxnId="{788A719F-E3B3-41F0-A779-FBB70D4909F8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0960A0A8-3D76-4B47-881C-2D2EC7F03C02}" type="sibTrans" cxnId="{788A719F-E3B3-41F0-A779-FBB70D4909F8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AA934767-E23F-42B2-807D-DB37F024A455}">
      <dgm:prSet custT="1"/>
      <dgm:spPr>
        <a:solidFill>
          <a:srgbClr val="00FF00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ถ่ายทอดเกณฑ์การพัฒนาคุณภาพ รพ.สต.ติดดาว (5 ดาว 5 ดี) ให้แก่ผู้บริหาร/ผู้เกี่ยวข้องทุกระดับ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5E85BCD9-EA56-4479-8120-2E70212D053C}" type="parTrans" cxnId="{91A5D5E7-38B0-4669-AFAE-C7C42B2425DA}">
      <dgm:prSet/>
      <dgm:spPr/>
      <dgm:t>
        <a:bodyPr/>
        <a:lstStyle/>
        <a:p>
          <a:endParaRPr lang="en-US" sz="2800" b="1">
            <a:solidFill>
              <a:schemeClr val="tx1"/>
            </a:solidFill>
          </a:endParaRPr>
        </a:p>
      </dgm:t>
    </dgm:pt>
    <dgm:pt modelId="{2E47CC81-A1DF-4486-96DF-B2DCE4022D03}" type="sibTrans" cxnId="{91A5D5E7-38B0-4669-AFAE-C7C42B2425DA}">
      <dgm:prSet/>
      <dgm:spPr/>
      <dgm:t>
        <a:bodyPr/>
        <a:lstStyle/>
        <a:p>
          <a:endParaRPr lang="en-US" sz="2800" b="1">
            <a:solidFill>
              <a:schemeClr val="tx1"/>
            </a:solidFill>
          </a:endParaRPr>
        </a:p>
      </dgm:t>
    </dgm:pt>
    <dgm:pt modelId="{956DDD72-A576-4035-9C69-EF06BB4BC779}" type="pres">
      <dgm:prSet presAssocID="{FDD31DE3-4084-4E58-865E-7CFD6CFCF4D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2A5869B4-C8BF-414A-A64E-A4815EB002C8}" type="pres">
      <dgm:prSet presAssocID="{FDD31DE3-4084-4E58-865E-7CFD6CFCF4DB}" presName="Name1" presStyleCnt="0"/>
      <dgm:spPr/>
    </dgm:pt>
    <dgm:pt modelId="{728FD890-C06F-4834-906D-049B517FA0BF}" type="pres">
      <dgm:prSet presAssocID="{FDD31DE3-4084-4E58-865E-7CFD6CFCF4DB}" presName="cycle" presStyleCnt="0"/>
      <dgm:spPr/>
    </dgm:pt>
    <dgm:pt modelId="{A520AE1F-0FB5-4E4E-A696-3B0FC1CC0FCF}" type="pres">
      <dgm:prSet presAssocID="{FDD31DE3-4084-4E58-865E-7CFD6CFCF4DB}" presName="srcNode" presStyleLbl="node1" presStyleIdx="0" presStyleCnt="4"/>
      <dgm:spPr/>
    </dgm:pt>
    <dgm:pt modelId="{80470720-9393-426E-9FDB-1F48EDE4B116}" type="pres">
      <dgm:prSet presAssocID="{FDD31DE3-4084-4E58-865E-7CFD6CFCF4DB}" presName="conn" presStyleLbl="parChTrans1D2" presStyleIdx="0" presStyleCnt="1"/>
      <dgm:spPr/>
      <dgm:t>
        <a:bodyPr/>
        <a:lstStyle/>
        <a:p>
          <a:endParaRPr lang="en-US"/>
        </a:p>
      </dgm:t>
    </dgm:pt>
    <dgm:pt modelId="{07BE14D0-94AC-4551-AAAB-A777DB8E678E}" type="pres">
      <dgm:prSet presAssocID="{FDD31DE3-4084-4E58-865E-7CFD6CFCF4DB}" presName="extraNode" presStyleLbl="node1" presStyleIdx="0" presStyleCnt="4"/>
      <dgm:spPr/>
    </dgm:pt>
    <dgm:pt modelId="{8AA78146-CC74-4131-837C-28852763C522}" type="pres">
      <dgm:prSet presAssocID="{FDD31DE3-4084-4E58-865E-7CFD6CFCF4DB}" presName="dstNode" presStyleLbl="node1" presStyleIdx="0" presStyleCnt="4"/>
      <dgm:spPr/>
    </dgm:pt>
    <dgm:pt modelId="{4B746535-7163-4E61-B4F9-6A9B29FE2145}" type="pres">
      <dgm:prSet presAssocID="{79226287-520D-43F5-9061-255C7007186F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70B4F8-7AE9-4671-BE22-3EC7DC691DEB}" type="pres">
      <dgm:prSet presAssocID="{79226287-520D-43F5-9061-255C7007186F}" presName="accent_1" presStyleCnt="0"/>
      <dgm:spPr/>
    </dgm:pt>
    <dgm:pt modelId="{7468B1C5-24F9-4F8B-BA48-C32194A7A775}" type="pres">
      <dgm:prSet presAssocID="{79226287-520D-43F5-9061-255C7007186F}" presName="accentRepeatNode" presStyleLbl="solidFgAcc1" presStyleIdx="0" presStyleCnt="4"/>
      <dgm:spPr/>
    </dgm:pt>
    <dgm:pt modelId="{5058BCC7-7177-44DF-9603-F9808E5B2B03}" type="pres">
      <dgm:prSet presAssocID="{AA934767-E23F-42B2-807D-DB37F024A455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48D559-D1C7-441A-97C5-C30838046CFA}" type="pres">
      <dgm:prSet presAssocID="{AA934767-E23F-42B2-807D-DB37F024A455}" presName="accent_2" presStyleCnt="0"/>
      <dgm:spPr/>
    </dgm:pt>
    <dgm:pt modelId="{4085F5B9-10B2-4E24-B89D-55181A46C7FB}" type="pres">
      <dgm:prSet presAssocID="{AA934767-E23F-42B2-807D-DB37F024A455}" presName="accentRepeatNode" presStyleLbl="solidFgAcc1" presStyleIdx="1" presStyleCnt="4"/>
      <dgm:spPr/>
    </dgm:pt>
    <dgm:pt modelId="{D2057EE9-CB37-4787-B711-297D7FB5DCC1}" type="pres">
      <dgm:prSet presAssocID="{483DA720-01B6-4DFD-9537-846FCDEB4B14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FCE077-AB2E-4993-AD91-701563C1606C}" type="pres">
      <dgm:prSet presAssocID="{483DA720-01B6-4DFD-9537-846FCDEB4B14}" presName="accent_3" presStyleCnt="0"/>
      <dgm:spPr/>
    </dgm:pt>
    <dgm:pt modelId="{AD907C0F-C32F-4A5E-82D6-8E2D52B50020}" type="pres">
      <dgm:prSet presAssocID="{483DA720-01B6-4DFD-9537-846FCDEB4B14}" presName="accentRepeatNode" presStyleLbl="solidFgAcc1" presStyleIdx="2" presStyleCnt="4"/>
      <dgm:spPr/>
    </dgm:pt>
    <dgm:pt modelId="{91F1559B-778F-4B2B-8AD4-8E5AB4FE5CD9}" type="pres">
      <dgm:prSet presAssocID="{10C5BBA3-8843-4ED3-81EA-5A069B9459CC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3136E7-341A-4C14-8BBA-290A2F0F88B4}" type="pres">
      <dgm:prSet presAssocID="{10C5BBA3-8843-4ED3-81EA-5A069B9459CC}" presName="accent_4" presStyleCnt="0"/>
      <dgm:spPr/>
    </dgm:pt>
    <dgm:pt modelId="{A6851976-C69D-44C1-90BB-D668F3CF8368}" type="pres">
      <dgm:prSet presAssocID="{10C5BBA3-8843-4ED3-81EA-5A069B9459CC}" presName="accentRepeatNode" presStyleLbl="solidFgAcc1" presStyleIdx="3" presStyleCnt="4"/>
      <dgm:spPr/>
    </dgm:pt>
  </dgm:ptLst>
  <dgm:cxnLst>
    <dgm:cxn modelId="{5172A305-055E-445C-AA6A-6575235FF78F}" srcId="{FDD31DE3-4084-4E58-865E-7CFD6CFCF4DB}" destId="{79226287-520D-43F5-9061-255C7007186F}" srcOrd="0" destOrd="0" parTransId="{EB0C4614-7FCE-44D0-9213-989B577861D9}" sibTransId="{40107646-1933-4547-912A-EDB8D92611F2}"/>
    <dgm:cxn modelId="{C2489617-4A8C-4B0F-ABDB-F9E4A3D60AA4}" type="presOf" srcId="{483DA720-01B6-4DFD-9537-846FCDEB4B14}" destId="{D2057EE9-CB37-4787-B711-297D7FB5DCC1}" srcOrd="0" destOrd="0" presId="urn:microsoft.com/office/officeart/2008/layout/VerticalCurvedList"/>
    <dgm:cxn modelId="{D452B870-4287-477B-8E83-8C4A8E0D7BB6}" type="presOf" srcId="{AA934767-E23F-42B2-807D-DB37F024A455}" destId="{5058BCC7-7177-44DF-9603-F9808E5B2B03}" srcOrd="0" destOrd="0" presId="urn:microsoft.com/office/officeart/2008/layout/VerticalCurvedList"/>
    <dgm:cxn modelId="{03BCC645-3759-47D7-AAE8-B93110FF8990}" type="presOf" srcId="{79226287-520D-43F5-9061-255C7007186F}" destId="{4B746535-7163-4E61-B4F9-6A9B29FE2145}" srcOrd="0" destOrd="0" presId="urn:microsoft.com/office/officeart/2008/layout/VerticalCurvedList"/>
    <dgm:cxn modelId="{B31FF18E-B9C6-4435-8109-C7AADC1372D2}" srcId="{FDD31DE3-4084-4E58-865E-7CFD6CFCF4DB}" destId="{483DA720-01B6-4DFD-9537-846FCDEB4B14}" srcOrd="2" destOrd="0" parTransId="{4F7DA57E-E5ED-451D-A6BE-DE31A8E1D98F}" sibTransId="{C3826E02-9138-4E7B-A913-D0793A4D31EA}"/>
    <dgm:cxn modelId="{4837CD1A-BAFA-4CA9-8C9B-B95E809B332B}" type="presOf" srcId="{FDD31DE3-4084-4E58-865E-7CFD6CFCF4DB}" destId="{956DDD72-A576-4035-9C69-EF06BB4BC779}" srcOrd="0" destOrd="0" presId="urn:microsoft.com/office/officeart/2008/layout/VerticalCurvedList"/>
    <dgm:cxn modelId="{91A5D5E7-38B0-4669-AFAE-C7C42B2425DA}" srcId="{FDD31DE3-4084-4E58-865E-7CFD6CFCF4DB}" destId="{AA934767-E23F-42B2-807D-DB37F024A455}" srcOrd="1" destOrd="0" parTransId="{5E85BCD9-EA56-4479-8120-2E70212D053C}" sibTransId="{2E47CC81-A1DF-4486-96DF-B2DCE4022D03}"/>
    <dgm:cxn modelId="{93607BAC-D875-4A74-ABC2-8C988D302D56}" type="presOf" srcId="{40107646-1933-4547-912A-EDB8D92611F2}" destId="{80470720-9393-426E-9FDB-1F48EDE4B116}" srcOrd="0" destOrd="0" presId="urn:microsoft.com/office/officeart/2008/layout/VerticalCurvedList"/>
    <dgm:cxn modelId="{8C2F8D08-C46F-4B1D-A04B-705B6D4D4D9E}" type="presOf" srcId="{10C5BBA3-8843-4ED3-81EA-5A069B9459CC}" destId="{91F1559B-778F-4B2B-8AD4-8E5AB4FE5CD9}" srcOrd="0" destOrd="0" presId="urn:microsoft.com/office/officeart/2008/layout/VerticalCurvedList"/>
    <dgm:cxn modelId="{788A719F-E3B3-41F0-A779-FBB70D4909F8}" srcId="{FDD31DE3-4084-4E58-865E-7CFD6CFCF4DB}" destId="{10C5BBA3-8843-4ED3-81EA-5A069B9459CC}" srcOrd="3" destOrd="0" parTransId="{B495A694-798A-4764-8D7C-DCDA85E6BBCE}" sibTransId="{0960A0A8-3D76-4B47-881C-2D2EC7F03C02}"/>
    <dgm:cxn modelId="{31D418D5-165E-47A3-BE02-5CF4FDF864BF}" type="presParOf" srcId="{956DDD72-A576-4035-9C69-EF06BB4BC779}" destId="{2A5869B4-C8BF-414A-A64E-A4815EB002C8}" srcOrd="0" destOrd="0" presId="urn:microsoft.com/office/officeart/2008/layout/VerticalCurvedList"/>
    <dgm:cxn modelId="{9272B2C9-CC3B-4CA4-B447-143D1A5E14FA}" type="presParOf" srcId="{2A5869B4-C8BF-414A-A64E-A4815EB002C8}" destId="{728FD890-C06F-4834-906D-049B517FA0BF}" srcOrd="0" destOrd="0" presId="urn:microsoft.com/office/officeart/2008/layout/VerticalCurvedList"/>
    <dgm:cxn modelId="{5E564F99-6938-497F-BD47-581CB5BB24A1}" type="presParOf" srcId="{728FD890-C06F-4834-906D-049B517FA0BF}" destId="{A520AE1F-0FB5-4E4E-A696-3B0FC1CC0FCF}" srcOrd="0" destOrd="0" presId="urn:microsoft.com/office/officeart/2008/layout/VerticalCurvedList"/>
    <dgm:cxn modelId="{21B4FB80-F6D4-4C07-B9DB-0AAAFEEC9E71}" type="presParOf" srcId="{728FD890-C06F-4834-906D-049B517FA0BF}" destId="{80470720-9393-426E-9FDB-1F48EDE4B116}" srcOrd="1" destOrd="0" presId="urn:microsoft.com/office/officeart/2008/layout/VerticalCurvedList"/>
    <dgm:cxn modelId="{0DA7D3A7-97F1-4E84-8305-FC8BB264F88F}" type="presParOf" srcId="{728FD890-C06F-4834-906D-049B517FA0BF}" destId="{07BE14D0-94AC-4551-AAAB-A777DB8E678E}" srcOrd="2" destOrd="0" presId="urn:microsoft.com/office/officeart/2008/layout/VerticalCurvedList"/>
    <dgm:cxn modelId="{83B5622F-A3CF-435E-A286-E8F693564B49}" type="presParOf" srcId="{728FD890-C06F-4834-906D-049B517FA0BF}" destId="{8AA78146-CC74-4131-837C-28852763C522}" srcOrd="3" destOrd="0" presId="urn:microsoft.com/office/officeart/2008/layout/VerticalCurvedList"/>
    <dgm:cxn modelId="{88AE6F8D-88B0-4754-923E-CA3193EAC597}" type="presParOf" srcId="{2A5869B4-C8BF-414A-A64E-A4815EB002C8}" destId="{4B746535-7163-4E61-B4F9-6A9B29FE2145}" srcOrd="1" destOrd="0" presId="urn:microsoft.com/office/officeart/2008/layout/VerticalCurvedList"/>
    <dgm:cxn modelId="{389C09BE-7644-4F50-9A8E-F3B36642EAC8}" type="presParOf" srcId="{2A5869B4-C8BF-414A-A64E-A4815EB002C8}" destId="{6C70B4F8-7AE9-4671-BE22-3EC7DC691DEB}" srcOrd="2" destOrd="0" presId="urn:microsoft.com/office/officeart/2008/layout/VerticalCurvedList"/>
    <dgm:cxn modelId="{4936D3F9-226C-46F0-9665-3E66893D91FE}" type="presParOf" srcId="{6C70B4F8-7AE9-4671-BE22-3EC7DC691DEB}" destId="{7468B1C5-24F9-4F8B-BA48-C32194A7A775}" srcOrd="0" destOrd="0" presId="urn:microsoft.com/office/officeart/2008/layout/VerticalCurvedList"/>
    <dgm:cxn modelId="{AAF214C4-B560-4BAF-BF51-CFF31E0530B2}" type="presParOf" srcId="{2A5869B4-C8BF-414A-A64E-A4815EB002C8}" destId="{5058BCC7-7177-44DF-9603-F9808E5B2B03}" srcOrd="3" destOrd="0" presId="urn:microsoft.com/office/officeart/2008/layout/VerticalCurvedList"/>
    <dgm:cxn modelId="{6623AE89-26FA-4D90-ADF5-904C7202D3FD}" type="presParOf" srcId="{2A5869B4-C8BF-414A-A64E-A4815EB002C8}" destId="{1C48D559-D1C7-441A-97C5-C30838046CFA}" srcOrd="4" destOrd="0" presId="urn:microsoft.com/office/officeart/2008/layout/VerticalCurvedList"/>
    <dgm:cxn modelId="{8FFEE124-AF0D-4851-AAAA-BF3607F6D0A9}" type="presParOf" srcId="{1C48D559-D1C7-441A-97C5-C30838046CFA}" destId="{4085F5B9-10B2-4E24-B89D-55181A46C7FB}" srcOrd="0" destOrd="0" presId="urn:microsoft.com/office/officeart/2008/layout/VerticalCurvedList"/>
    <dgm:cxn modelId="{34F4C674-F7C1-494C-8BE5-DA0ABA520D61}" type="presParOf" srcId="{2A5869B4-C8BF-414A-A64E-A4815EB002C8}" destId="{D2057EE9-CB37-4787-B711-297D7FB5DCC1}" srcOrd="5" destOrd="0" presId="urn:microsoft.com/office/officeart/2008/layout/VerticalCurvedList"/>
    <dgm:cxn modelId="{5B935465-148E-41F2-93E4-40138823FC1B}" type="presParOf" srcId="{2A5869B4-C8BF-414A-A64E-A4815EB002C8}" destId="{4EFCE077-AB2E-4993-AD91-701563C1606C}" srcOrd="6" destOrd="0" presId="urn:microsoft.com/office/officeart/2008/layout/VerticalCurvedList"/>
    <dgm:cxn modelId="{53F227D8-2DF8-44BC-9AE7-AFBE6589AF98}" type="presParOf" srcId="{4EFCE077-AB2E-4993-AD91-701563C1606C}" destId="{AD907C0F-C32F-4A5E-82D6-8E2D52B50020}" srcOrd="0" destOrd="0" presId="urn:microsoft.com/office/officeart/2008/layout/VerticalCurvedList"/>
    <dgm:cxn modelId="{D29F91B0-56BF-4082-BA23-D8EFCDD652A6}" type="presParOf" srcId="{2A5869B4-C8BF-414A-A64E-A4815EB002C8}" destId="{91F1559B-778F-4B2B-8AD4-8E5AB4FE5CD9}" srcOrd="7" destOrd="0" presId="urn:microsoft.com/office/officeart/2008/layout/VerticalCurvedList"/>
    <dgm:cxn modelId="{CD8BACFF-EA70-4718-AFE7-A65587A1CC9E}" type="presParOf" srcId="{2A5869B4-C8BF-414A-A64E-A4815EB002C8}" destId="{963136E7-341A-4C14-8BBA-290A2F0F88B4}" srcOrd="8" destOrd="0" presId="urn:microsoft.com/office/officeart/2008/layout/VerticalCurvedList"/>
    <dgm:cxn modelId="{8F667D10-40B2-4619-98E8-F7ACA07F739C}" type="presParOf" srcId="{963136E7-341A-4C14-8BBA-290A2F0F88B4}" destId="{A6851976-C69D-44C1-90BB-D668F3CF836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FA4E81B-5EE6-4ED2-BB17-F8C11DD29D1E}" type="doc">
      <dgm:prSet loTypeId="urn:microsoft.com/office/officeart/2005/8/layout/list1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4F1B0588-C622-4342-AE88-B53948FD37D0}">
      <dgm:prSet phldrT="[ข้อความ]" custT="1"/>
      <dgm:spPr>
        <a:solidFill>
          <a:srgbClr val="66FFFF"/>
        </a:solidFill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</a:t>
          </a:r>
          <a:r>
            <a:rPr lang="th-TH" sz="28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ไม่มีการขอเพิ่ม/ลดเกณฑ์ มีเพียงแก้ไขคำผิดที่เห็นชอบร่วมกัน</a:t>
          </a:r>
          <a:endParaRPr lang="en-US" sz="28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3A2603DE-8921-4880-BE3C-2E3BF4ACC83A}" type="parTrans" cxnId="{B4F33AB5-9696-4797-8E5E-4CDE3408268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5AAB8B80-23E3-4A0F-A43B-0F8B118859A4}" type="sibTrans" cxnId="{B4F33AB5-9696-4797-8E5E-4CDE3408268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F6C5E3CA-D468-491A-AAD4-05CE4DCC535E}">
      <dgm:prSet custT="1"/>
      <dgm:spPr>
        <a:solidFill>
          <a:srgbClr val="FFC000"/>
        </a:solidFill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</a:t>
          </a:r>
          <a:r>
            <a:rPr lang="th-TH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ร่วมกันศึกษาการนำเกณฑ์ไปใช้ในการพัฒนา</a:t>
          </a:r>
          <a:r>
            <a:rPr lang="en-US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 </a:t>
          </a:r>
          <a:r>
            <a:rPr lang="th-TH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รพ.สต.ติดดาว(5 ดาว 5 ดี)</a:t>
          </a:r>
          <a:endParaRPr lang="en-US" sz="28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A3D6549B-1F82-4BFF-8A72-EF8D910E82CF}" type="parTrans" cxnId="{2CBAB805-B5DF-4813-B3E3-0AFD3EAADA6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97EA622C-3EFC-4F72-A233-E54DC22C3A72}" type="sibTrans" cxnId="{2CBAB805-B5DF-4813-B3E3-0AFD3EAADA6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24B393DA-96B8-41AC-9F4A-602DEFE52FF5}" type="pres">
      <dgm:prSet presAssocID="{EFA4E81B-5EE6-4ED2-BB17-F8C11DD29D1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39A97A9-CA96-4067-B629-92E0C24A1DA0}" type="pres">
      <dgm:prSet presAssocID="{4F1B0588-C622-4342-AE88-B53948FD37D0}" presName="parentLin" presStyleCnt="0"/>
      <dgm:spPr/>
    </dgm:pt>
    <dgm:pt modelId="{77E2C12D-6CC3-4052-A5D3-EBDC35378FEE}" type="pres">
      <dgm:prSet presAssocID="{4F1B0588-C622-4342-AE88-B53948FD37D0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B22BF1FF-51F0-4F98-B2A3-1A3D07B0DD3F}" type="pres">
      <dgm:prSet presAssocID="{4F1B0588-C622-4342-AE88-B53948FD37D0}" presName="parentText" presStyleLbl="node1" presStyleIdx="0" presStyleCnt="2" custScaleX="13361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3B1D14-5E30-4E04-B6B0-9224BE687BFD}" type="pres">
      <dgm:prSet presAssocID="{4F1B0588-C622-4342-AE88-B53948FD37D0}" presName="negativeSpace" presStyleCnt="0"/>
      <dgm:spPr/>
    </dgm:pt>
    <dgm:pt modelId="{24C6DC6D-FA53-408A-B730-0212A0EDD0F2}" type="pres">
      <dgm:prSet presAssocID="{4F1B0588-C622-4342-AE88-B53948FD37D0}" presName="childText" presStyleLbl="conFgAcc1" presStyleIdx="0" presStyleCnt="2">
        <dgm:presLayoutVars>
          <dgm:bulletEnabled val="1"/>
        </dgm:presLayoutVars>
      </dgm:prSet>
      <dgm:spPr/>
    </dgm:pt>
    <dgm:pt modelId="{87215764-5B13-4E5E-B0C8-A37C0A40705B}" type="pres">
      <dgm:prSet presAssocID="{5AAB8B80-23E3-4A0F-A43B-0F8B118859A4}" presName="spaceBetweenRectangles" presStyleCnt="0"/>
      <dgm:spPr/>
    </dgm:pt>
    <dgm:pt modelId="{22C5FA4C-687E-4577-A65C-7E87E0203C95}" type="pres">
      <dgm:prSet presAssocID="{F6C5E3CA-D468-491A-AAD4-05CE4DCC535E}" presName="parentLin" presStyleCnt="0"/>
      <dgm:spPr/>
    </dgm:pt>
    <dgm:pt modelId="{D567993A-300E-49E1-8187-0E0D47948A75}" type="pres">
      <dgm:prSet presAssocID="{F6C5E3CA-D468-491A-AAD4-05CE4DCC535E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37B27E95-9D25-4FE2-A6DB-FEB08DCBF5D7}" type="pres">
      <dgm:prSet presAssocID="{F6C5E3CA-D468-491A-AAD4-05CE4DCC535E}" presName="parentText" presStyleLbl="node1" presStyleIdx="1" presStyleCnt="2" custScaleX="13361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5E250D-AE67-4574-9B6D-7A04AE45C5B3}" type="pres">
      <dgm:prSet presAssocID="{F6C5E3CA-D468-491A-AAD4-05CE4DCC535E}" presName="negativeSpace" presStyleCnt="0"/>
      <dgm:spPr/>
    </dgm:pt>
    <dgm:pt modelId="{E32BC345-391D-41A3-9E1F-C0CC04529432}" type="pres">
      <dgm:prSet presAssocID="{F6C5E3CA-D468-491A-AAD4-05CE4DCC535E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53CA2B57-33B9-47C5-975B-BF345EA4E3D7}" type="presOf" srcId="{F6C5E3CA-D468-491A-AAD4-05CE4DCC535E}" destId="{37B27E95-9D25-4FE2-A6DB-FEB08DCBF5D7}" srcOrd="1" destOrd="0" presId="urn:microsoft.com/office/officeart/2005/8/layout/list1"/>
    <dgm:cxn modelId="{E65EBBDD-E5ED-4B80-819E-4624CCAE4DD8}" type="presOf" srcId="{4F1B0588-C622-4342-AE88-B53948FD37D0}" destId="{77E2C12D-6CC3-4052-A5D3-EBDC35378FEE}" srcOrd="0" destOrd="0" presId="urn:microsoft.com/office/officeart/2005/8/layout/list1"/>
    <dgm:cxn modelId="{39078372-8074-4A8A-96A8-40CA8A0FF48A}" type="presOf" srcId="{EFA4E81B-5EE6-4ED2-BB17-F8C11DD29D1E}" destId="{24B393DA-96B8-41AC-9F4A-602DEFE52FF5}" srcOrd="0" destOrd="0" presId="urn:microsoft.com/office/officeart/2005/8/layout/list1"/>
    <dgm:cxn modelId="{B4F33AB5-9696-4797-8E5E-4CDE3408268B}" srcId="{EFA4E81B-5EE6-4ED2-BB17-F8C11DD29D1E}" destId="{4F1B0588-C622-4342-AE88-B53948FD37D0}" srcOrd="0" destOrd="0" parTransId="{3A2603DE-8921-4880-BE3C-2E3BF4ACC83A}" sibTransId="{5AAB8B80-23E3-4A0F-A43B-0F8B118859A4}"/>
    <dgm:cxn modelId="{2CBAB805-B5DF-4813-B3E3-0AFD3EAADA6B}" srcId="{EFA4E81B-5EE6-4ED2-BB17-F8C11DD29D1E}" destId="{F6C5E3CA-D468-491A-AAD4-05CE4DCC535E}" srcOrd="1" destOrd="0" parTransId="{A3D6549B-1F82-4BFF-8A72-EF8D910E82CF}" sibTransId="{97EA622C-3EFC-4F72-A233-E54DC22C3A72}"/>
    <dgm:cxn modelId="{1DDF0A23-0150-49DE-8D07-9BA8F7950D74}" type="presOf" srcId="{F6C5E3CA-D468-491A-AAD4-05CE4DCC535E}" destId="{D567993A-300E-49E1-8187-0E0D47948A75}" srcOrd="0" destOrd="0" presId="urn:microsoft.com/office/officeart/2005/8/layout/list1"/>
    <dgm:cxn modelId="{37DAF7E7-B2F7-4487-8538-5448E22E9B56}" type="presOf" srcId="{4F1B0588-C622-4342-AE88-B53948FD37D0}" destId="{B22BF1FF-51F0-4F98-B2A3-1A3D07B0DD3F}" srcOrd="1" destOrd="0" presId="urn:microsoft.com/office/officeart/2005/8/layout/list1"/>
    <dgm:cxn modelId="{F991EB0A-54B1-4CF1-97B4-635791E79D65}" type="presParOf" srcId="{24B393DA-96B8-41AC-9F4A-602DEFE52FF5}" destId="{C39A97A9-CA96-4067-B629-92E0C24A1DA0}" srcOrd="0" destOrd="0" presId="urn:microsoft.com/office/officeart/2005/8/layout/list1"/>
    <dgm:cxn modelId="{C284BB52-FA14-46E7-AD17-3A399409ADC4}" type="presParOf" srcId="{C39A97A9-CA96-4067-B629-92E0C24A1DA0}" destId="{77E2C12D-6CC3-4052-A5D3-EBDC35378FEE}" srcOrd="0" destOrd="0" presId="urn:microsoft.com/office/officeart/2005/8/layout/list1"/>
    <dgm:cxn modelId="{5BFEF8A0-C839-40B5-9488-B373A7E8BC8D}" type="presParOf" srcId="{C39A97A9-CA96-4067-B629-92E0C24A1DA0}" destId="{B22BF1FF-51F0-4F98-B2A3-1A3D07B0DD3F}" srcOrd="1" destOrd="0" presId="urn:microsoft.com/office/officeart/2005/8/layout/list1"/>
    <dgm:cxn modelId="{DA62A2CB-1749-4517-8756-B67AE3A60353}" type="presParOf" srcId="{24B393DA-96B8-41AC-9F4A-602DEFE52FF5}" destId="{873B1D14-5E30-4E04-B6B0-9224BE687BFD}" srcOrd="1" destOrd="0" presId="urn:microsoft.com/office/officeart/2005/8/layout/list1"/>
    <dgm:cxn modelId="{39A9AE8E-18C1-4CEC-BB86-23C76B7EEA5B}" type="presParOf" srcId="{24B393DA-96B8-41AC-9F4A-602DEFE52FF5}" destId="{24C6DC6D-FA53-408A-B730-0212A0EDD0F2}" srcOrd="2" destOrd="0" presId="urn:microsoft.com/office/officeart/2005/8/layout/list1"/>
    <dgm:cxn modelId="{9F373AFC-9AC9-4ECC-BF06-EA12FCE1161E}" type="presParOf" srcId="{24B393DA-96B8-41AC-9F4A-602DEFE52FF5}" destId="{87215764-5B13-4E5E-B0C8-A37C0A40705B}" srcOrd="3" destOrd="0" presId="urn:microsoft.com/office/officeart/2005/8/layout/list1"/>
    <dgm:cxn modelId="{F7E7900E-65C9-43FE-9F2D-59FAB599CB01}" type="presParOf" srcId="{24B393DA-96B8-41AC-9F4A-602DEFE52FF5}" destId="{22C5FA4C-687E-4577-A65C-7E87E0203C95}" srcOrd="4" destOrd="0" presId="urn:microsoft.com/office/officeart/2005/8/layout/list1"/>
    <dgm:cxn modelId="{283EC1C2-0AA2-455B-A9C5-E61C7C4C691B}" type="presParOf" srcId="{22C5FA4C-687E-4577-A65C-7E87E0203C95}" destId="{D567993A-300E-49E1-8187-0E0D47948A75}" srcOrd="0" destOrd="0" presId="urn:microsoft.com/office/officeart/2005/8/layout/list1"/>
    <dgm:cxn modelId="{C7E2B226-AC5F-4F5A-9F7F-716E9D00F026}" type="presParOf" srcId="{22C5FA4C-687E-4577-A65C-7E87E0203C95}" destId="{37B27E95-9D25-4FE2-A6DB-FEB08DCBF5D7}" srcOrd="1" destOrd="0" presId="urn:microsoft.com/office/officeart/2005/8/layout/list1"/>
    <dgm:cxn modelId="{62150F12-B995-4DF4-A395-F9A3D348B338}" type="presParOf" srcId="{24B393DA-96B8-41AC-9F4A-602DEFE52FF5}" destId="{255E250D-AE67-4574-9B6D-7A04AE45C5B3}" srcOrd="5" destOrd="0" presId="urn:microsoft.com/office/officeart/2005/8/layout/list1"/>
    <dgm:cxn modelId="{208B7AB6-A96E-456A-95C8-05713CA75637}" type="presParOf" srcId="{24B393DA-96B8-41AC-9F4A-602DEFE52FF5}" destId="{E32BC345-391D-41A3-9E1F-C0CC04529432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81C41D-60D1-4DA8-A397-4D483F591B44}" type="doc">
      <dgm:prSet loTypeId="urn:microsoft.com/office/officeart/2005/8/layout/arrow2" loCatId="process" qsTypeId="urn:microsoft.com/office/officeart/2005/8/quickstyle/3d1" qsCatId="3D" csTypeId="urn:microsoft.com/office/officeart/2005/8/colors/colorful5" csCatId="colorful" phldr="1"/>
      <dgm:spPr/>
    </dgm:pt>
    <dgm:pt modelId="{AFE86FB1-A06B-4537-9AEC-98252643F28A}">
      <dgm:prSet phldrT="[ข้อความ]" custT="1"/>
      <dgm:spPr/>
      <dgm:t>
        <a:bodyPr/>
        <a:lstStyle/>
        <a:p>
          <a:r>
            <a:rPr lang="th-TH" sz="2400" b="1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ผู้ถูกประเมินเยี่ยมเสริมพลังเกิดกำลังใจในการพัฒนางานต่อไป</a:t>
          </a:r>
          <a:endParaRPr lang="en-US" sz="2400" b="1" dirty="0">
            <a:latin typeface="Angsana New" pitchFamily="18" charset="-34"/>
            <a:cs typeface="Angsana New" pitchFamily="18" charset="-34"/>
          </a:endParaRPr>
        </a:p>
      </dgm:t>
    </dgm:pt>
    <dgm:pt modelId="{2BA33A02-49F4-48CB-A354-AE8062C37D0F}" type="parTrans" cxnId="{B71ACACF-7207-4A79-BC32-195ED8979CB4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857CD435-E5D6-4066-85B0-50FDAAB14E99}" type="sibTrans" cxnId="{B71ACACF-7207-4A79-BC32-195ED8979CB4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8C69D099-2C95-4C73-B125-FDE940F9C091}">
      <dgm:prSet phldrT="[ข้อความ]" custT="1"/>
      <dgm:spPr/>
      <dgm:t>
        <a:bodyPr/>
        <a:lstStyle/>
        <a:p>
          <a:r>
            <a:rPr lang="th-TH" sz="2400" b="1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 เห็นคุณค่าในงานที่ทำ</a:t>
          </a:r>
          <a:endParaRPr lang="en-US" sz="2400" b="1" dirty="0">
            <a:latin typeface="Angsana New" pitchFamily="18" charset="-34"/>
            <a:cs typeface="Angsana New" pitchFamily="18" charset="-34"/>
          </a:endParaRPr>
        </a:p>
      </dgm:t>
    </dgm:pt>
    <dgm:pt modelId="{F480F777-61BF-4297-83BB-E7C72E025EF9}" type="parTrans" cxnId="{53801767-D4C9-4F56-AA5A-C8B743D82C4E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2EA90E3F-92A5-4F4A-A28E-74A90DF03796}" type="sibTrans" cxnId="{53801767-D4C9-4F56-AA5A-C8B743D82C4E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2EB72A51-F0DA-44C8-9E0A-FDF23D411A85}">
      <dgm:prSet phldrT="[ข้อความ]" custT="1"/>
      <dgm:spPr/>
      <dgm:t>
        <a:bodyPr/>
        <a:lstStyle/>
        <a:p>
          <a:r>
            <a:rPr lang="th-TH" sz="2400" b="1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 มีทัศนคติที่ดี เปิดใจรับฟัง</a:t>
          </a:r>
          <a:endParaRPr lang="en-US" sz="2400" b="1" dirty="0">
            <a:latin typeface="Angsana New" pitchFamily="18" charset="-34"/>
            <a:cs typeface="Angsana New" pitchFamily="18" charset="-34"/>
          </a:endParaRPr>
        </a:p>
      </dgm:t>
    </dgm:pt>
    <dgm:pt modelId="{43A0E9F5-B253-43AA-B07F-7BAA94547DCC}" type="parTrans" cxnId="{3BF7C432-821C-4690-BB13-8963DF4143F2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7D21CD8E-947C-418C-BD24-93A08712191F}" type="sibTrans" cxnId="{3BF7C432-821C-4690-BB13-8963DF4143F2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ABEBDA92-2728-47E1-9413-8087CA4F7E4D}" type="pres">
      <dgm:prSet presAssocID="{9781C41D-60D1-4DA8-A397-4D483F591B44}" presName="arrowDiagram" presStyleCnt="0">
        <dgm:presLayoutVars>
          <dgm:chMax val="5"/>
          <dgm:dir/>
          <dgm:resizeHandles val="exact"/>
        </dgm:presLayoutVars>
      </dgm:prSet>
      <dgm:spPr/>
    </dgm:pt>
    <dgm:pt modelId="{F868B1F2-DC28-4CEC-86EC-F20F505789F2}" type="pres">
      <dgm:prSet presAssocID="{9781C41D-60D1-4DA8-A397-4D483F591B44}" presName="arrow" presStyleLbl="bgShp" presStyleIdx="0" presStyleCnt="1"/>
      <dgm:spPr/>
    </dgm:pt>
    <dgm:pt modelId="{B4AD68D3-C90C-490D-BD8C-9C258F4709E3}" type="pres">
      <dgm:prSet presAssocID="{9781C41D-60D1-4DA8-A397-4D483F591B44}" presName="arrowDiagram3" presStyleCnt="0"/>
      <dgm:spPr/>
    </dgm:pt>
    <dgm:pt modelId="{B5F64136-A9C0-4178-9DC7-9B9380D79588}" type="pres">
      <dgm:prSet presAssocID="{AFE86FB1-A06B-4537-9AEC-98252643F28A}" presName="bullet3a" presStyleLbl="node1" presStyleIdx="0" presStyleCnt="3"/>
      <dgm:spPr/>
    </dgm:pt>
    <dgm:pt modelId="{5D99DAB9-7C4D-416D-AAFF-CF7352CF8794}" type="pres">
      <dgm:prSet presAssocID="{AFE86FB1-A06B-4537-9AEC-98252643F28A}" presName="textBox3a" presStyleLbl="revTx" presStyleIdx="0" presStyleCnt="3" custScaleX="344290" custScaleY="50952" custLinFactNeighborX="88880" custLinFactNeighborY="-123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B469E6-105A-405C-BCE6-1527D6BE01F7}" type="pres">
      <dgm:prSet presAssocID="{8C69D099-2C95-4C73-B125-FDE940F9C091}" presName="bullet3b" presStyleLbl="node1" presStyleIdx="1" presStyleCnt="3" custLinFactNeighborX="-72791" custLinFactNeighborY="38368"/>
      <dgm:spPr/>
    </dgm:pt>
    <dgm:pt modelId="{E313FE7E-1C18-4BF5-A06A-B2D03C2646E8}" type="pres">
      <dgm:prSet presAssocID="{8C69D099-2C95-4C73-B125-FDE940F9C091}" presName="textBox3b" presStyleLbl="revTx" presStyleIdx="1" presStyleCnt="3" custScaleX="276288" custScaleY="21742" custLinFactNeighborX="6216" custLinFactNeighborY="-245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63C88D-2AF0-43CB-AD5A-1C2DACB868E9}" type="pres">
      <dgm:prSet presAssocID="{2EB72A51-F0DA-44C8-9E0A-FDF23D411A85}" presName="bullet3c" presStyleLbl="node1" presStyleIdx="2" presStyleCnt="3"/>
      <dgm:spPr/>
    </dgm:pt>
    <dgm:pt modelId="{29A39562-D524-44BF-9DF7-17BB8945D90F}" type="pres">
      <dgm:prSet presAssocID="{2EB72A51-F0DA-44C8-9E0A-FDF23D411A85}" presName="textBox3c" presStyleLbl="revTx" presStyleIdx="2" presStyleCnt="3" custScaleX="312245" custScaleY="16921" custLinFactNeighborX="-25874" custLinFactNeighborY="-342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3801767-D4C9-4F56-AA5A-C8B743D82C4E}" srcId="{9781C41D-60D1-4DA8-A397-4D483F591B44}" destId="{8C69D099-2C95-4C73-B125-FDE940F9C091}" srcOrd="1" destOrd="0" parTransId="{F480F777-61BF-4297-83BB-E7C72E025EF9}" sibTransId="{2EA90E3F-92A5-4F4A-A28E-74A90DF03796}"/>
    <dgm:cxn modelId="{EFB5A5C6-ED9C-4C48-9CAC-35A0591F2AFD}" type="presOf" srcId="{AFE86FB1-A06B-4537-9AEC-98252643F28A}" destId="{5D99DAB9-7C4D-416D-AAFF-CF7352CF8794}" srcOrd="0" destOrd="0" presId="urn:microsoft.com/office/officeart/2005/8/layout/arrow2"/>
    <dgm:cxn modelId="{3BF7C432-821C-4690-BB13-8963DF4143F2}" srcId="{9781C41D-60D1-4DA8-A397-4D483F591B44}" destId="{2EB72A51-F0DA-44C8-9E0A-FDF23D411A85}" srcOrd="2" destOrd="0" parTransId="{43A0E9F5-B253-43AA-B07F-7BAA94547DCC}" sibTransId="{7D21CD8E-947C-418C-BD24-93A08712191F}"/>
    <dgm:cxn modelId="{2BBDE9EF-8AB5-4D0E-9C1D-1FE064E8F504}" type="presOf" srcId="{9781C41D-60D1-4DA8-A397-4D483F591B44}" destId="{ABEBDA92-2728-47E1-9413-8087CA4F7E4D}" srcOrd="0" destOrd="0" presId="urn:microsoft.com/office/officeart/2005/8/layout/arrow2"/>
    <dgm:cxn modelId="{0A9B8748-0699-4155-B397-7A6E35CF1491}" type="presOf" srcId="{2EB72A51-F0DA-44C8-9E0A-FDF23D411A85}" destId="{29A39562-D524-44BF-9DF7-17BB8945D90F}" srcOrd="0" destOrd="0" presId="urn:microsoft.com/office/officeart/2005/8/layout/arrow2"/>
    <dgm:cxn modelId="{E947B67E-20AF-4A7D-82A3-7A315A5142B3}" type="presOf" srcId="{8C69D099-2C95-4C73-B125-FDE940F9C091}" destId="{E313FE7E-1C18-4BF5-A06A-B2D03C2646E8}" srcOrd="0" destOrd="0" presId="urn:microsoft.com/office/officeart/2005/8/layout/arrow2"/>
    <dgm:cxn modelId="{B71ACACF-7207-4A79-BC32-195ED8979CB4}" srcId="{9781C41D-60D1-4DA8-A397-4D483F591B44}" destId="{AFE86FB1-A06B-4537-9AEC-98252643F28A}" srcOrd="0" destOrd="0" parTransId="{2BA33A02-49F4-48CB-A354-AE8062C37D0F}" sibTransId="{857CD435-E5D6-4066-85B0-50FDAAB14E99}"/>
    <dgm:cxn modelId="{EF03F365-96BD-4105-B644-77AEA1E144EC}" type="presParOf" srcId="{ABEBDA92-2728-47E1-9413-8087CA4F7E4D}" destId="{F868B1F2-DC28-4CEC-86EC-F20F505789F2}" srcOrd="0" destOrd="0" presId="urn:microsoft.com/office/officeart/2005/8/layout/arrow2"/>
    <dgm:cxn modelId="{107AC800-43C9-4B56-8EC4-CE889C791068}" type="presParOf" srcId="{ABEBDA92-2728-47E1-9413-8087CA4F7E4D}" destId="{B4AD68D3-C90C-490D-BD8C-9C258F4709E3}" srcOrd="1" destOrd="0" presId="urn:microsoft.com/office/officeart/2005/8/layout/arrow2"/>
    <dgm:cxn modelId="{81EA696C-AED3-4DEB-9A94-5641060C5459}" type="presParOf" srcId="{B4AD68D3-C90C-490D-BD8C-9C258F4709E3}" destId="{B5F64136-A9C0-4178-9DC7-9B9380D79588}" srcOrd="0" destOrd="0" presId="urn:microsoft.com/office/officeart/2005/8/layout/arrow2"/>
    <dgm:cxn modelId="{E7F5D462-27B0-44F2-8BCD-A5BCC1CB6089}" type="presParOf" srcId="{B4AD68D3-C90C-490D-BD8C-9C258F4709E3}" destId="{5D99DAB9-7C4D-416D-AAFF-CF7352CF8794}" srcOrd="1" destOrd="0" presId="urn:microsoft.com/office/officeart/2005/8/layout/arrow2"/>
    <dgm:cxn modelId="{7C6AF7E7-9A94-4186-BF62-7CBE7535AC8C}" type="presParOf" srcId="{B4AD68D3-C90C-490D-BD8C-9C258F4709E3}" destId="{92B469E6-105A-405C-BCE6-1527D6BE01F7}" srcOrd="2" destOrd="0" presId="urn:microsoft.com/office/officeart/2005/8/layout/arrow2"/>
    <dgm:cxn modelId="{7E0A2F6A-29A8-4BFF-8F01-68154AEB5F0C}" type="presParOf" srcId="{B4AD68D3-C90C-490D-BD8C-9C258F4709E3}" destId="{E313FE7E-1C18-4BF5-A06A-B2D03C2646E8}" srcOrd="3" destOrd="0" presId="urn:microsoft.com/office/officeart/2005/8/layout/arrow2"/>
    <dgm:cxn modelId="{F9CB070D-49F3-4E3B-8B7B-41AE6CCFDE25}" type="presParOf" srcId="{B4AD68D3-C90C-490D-BD8C-9C258F4709E3}" destId="{FB63C88D-2AF0-43CB-AD5A-1C2DACB868E9}" srcOrd="4" destOrd="0" presId="urn:microsoft.com/office/officeart/2005/8/layout/arrow2"/>
    <dgm:cxn modelId="{49F50565-0272-496E-A994-20A802501461}" type="presParOf" srcId="{B4AD68D3-C90C-490D-BD8C-9C258F4709E3}" destId="{29A39562-D524-44BF-9DF7-17BB8945D90F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470720-9393-426E-9FDB-1F48EDE4B116}">
      <dsp:nvSpPr>
        <dsp:cNvPr id="0" name=""/>
        <dsp:cNvSpPr/>
      </dsp:nvSpPr>
      <dsp:spPr>
        <a:xfrm>
          <a:off x="-5148623" y="-788674"/>
          <a:ext cx="6131269" cy="6131269"/>
        </a:xfrm>
        <a:prstGeom prst="blockArc">
          <a:avLst>
            <a:gd name="adj1" fmla="val 18900000"/>
            <a:gd name="adj2" fmla="val 2700000"/>
            <a:gd name="adj3" fmla="val 352"/>
          </a:avLst>
        </a:pr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746535-7163-4E61-B4F9-6A9B29FE2145}">
      <dsp:nvSpPr>
        <dsp:cNvPr id="0" name=""/>
        <dsp:cNvSpPr/>
      </dsp:nvSpPr>
      <dsp:spPr>
        <a:xfrm>
          <a:off x="514512" y="350105"/>
          <a:ext cx="7995463" cy="700575"/>
        </a:xfrm>
        <a:prstGeom prst="rect">
          <a:avLst/>
        </a:prstGeom>
        <a:solidFill>
          <a:srgbClr val="66FF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 วางแผนการพัฒนาคุณภาพ รพ.สต.ติดดาว (5 ดาว 5 ดี) ในระดับเขตสุขภาพ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514512" y="350105"/>
        <a:ext cx="7995463" cy="700575"/>
      </dsp:txXfrm>
    </dsp:sp>
    <dsp:sp modelId="{7468B1C5-24F9-4F8B-BA48-C32194A7A775}">
      <dsp:nvSpPr>
        <dsp:cNvPr id="0" name=""/>
        <dsp:cNvSpPr/>
      </dsp:nvSpPr>
      <dsp:spPr>
        <a:xfrm>
          <a:off x="76653" y="262533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58BCC7-7177-44DF-9603-F9808E5B2B03}">
      <dsp:nvSpPr>
        <dsp:cNvPr id="0" name=""/>
        <dsp:cNvSpPr/>
      </dsp:nvSpPr>
      <dsp:spPr>
        <a:xfrm>
          <a:off x="916168" y="1401150"/>
          <a:ext cx="7593807" cy="700575"/>
        </a:xfrm>
        <a:prstGeom prst="rect">
          <a:avLst/>
        </a:prstGeom>
        <a:solidFill>
          <a:srgbClr val="00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ถ่ายทอดเกณฑ์การพัฒนาคุณภาพ รพ.สต.ติดดาว (5 ดาว 5 ดี) ให้แก่ผู้บริหาร/ผู้เกี่ยวข้องทุกระดับ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916168" y="1401150"/>
        <a:ext cx="7593807" cy="700575"/>
      </dsp:txXfrm>
    </dsp:sp>
    <dsp:sp modelId="{4085F5B9-10B2-4E24-B89D-55181A46C7FB}">
      <dsp:nvSpPr>
        <dsp:cNvPr id="0" name=""/>
        <dsp:cNvSpPr/>
      </dsp:nvSpPr>
      <dsp:spPr>
        <a:xfrm>
          <a:off x="478309" y="1313578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057EE9-CB37-4787-B711-297D7FB5DCC1}">
      <dsp:nvSpPr>
        <dsp:cNvPr id="0" name=""/>
        <dsp:cNvSpPr/>
      </dsp:nvSpPr>
      <dsp:spPr>
        <a:xfrm>
          <a:off x="916168" y="2452195"/>
          <a:ext cx="7593807" cy="700575"/>
        </a:xfrm>
        <a:prstGeom prst="rect">
          <a:avLst/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3. พัฒนาทีมพี่เลี้ยงระดับจังหวัด/ถ่ายทอดเกณฑ์คุณภาพ รพ.สต.ติดดาว และกระบวนการพัฒนาคุณภาพและการนำไปใช้ให้เหมาะสมกับพื้นที่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916168" y="2452195"/>
        <a:ext cx="7593807" cy="700575"/>
      </dsp:txXfrm>
    </dsp:sp>
    <dsp:sp modelId="{AD907C0F-C32F-4A5E-82D6-8E2D52B50020}">
      <dsp:nvSpPr>
        <dsp:cNvPr id="0" name=""/>
        <dsp:cNvSpPr/>
      </dsp:nvSpPr>
      <dsp:spPr>
        <a:xfrm>
          <a:off x="478309" y="2364623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F1559B-778F-4B2B-8AD4-8E5AB4FE5CD9}">
      <dsp:nvSpPr>
        <dsp:cNvPr id="0" name=""/>
        <dsp:cNvSpPr/>
      </dsp:nvSpPr>
      <dsp:spPr>
        <a:xfrm>
          <a:off x="514512" y="3503240"/>
          <a:ext cx="7995463" cy="700575"/>
        </a:xfrm>
        <a:prstGeom prst="rect">
          <a:avLst/>
        </a:prstGeom>
        <a:solidFill>
          <a:srgbClr val="FF999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4.  สนับสนุนให้คำปรึกษาด้านทักษะ วิชาการแก่ทีมในระดับจังหวัด อำเภอ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514512" y="3503240"/>
        <a:ext cx="7995463" cy="700575"/>
      </dsp:txXfrm>
    </dsp:sp>
    <dsp:sp modelId="{A6851976-C69D-44C1-90BB-D668F3CF8368}">
      <dsp:nvSpPr>
        <dsp:cNvPr id="0" name=""/>
        <dsp:cNvSpPr/>
      </dsp:nvSpPr>
      <dsp:spPr>
        <a:xfrm>
          <a:off x="76653" y="3415668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C6DC6D-FA53-408A-B730-0212A0EDD0F2}">
      <dsp:nvSpPr>
        <dsp:cNvPr id="0" name=""/>
        <dsp:cNvSpPr/>
      </dsp:nvSpPr>
      <dsp:spPr>
        <a:xfrm>
          <a:off x="0" y="440233"/>
          <a:ext cx="8364354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22BF1FF-51F0-4F98-B2A3-1A3D07B0DD3F}">
      <dsp:nvSpPr>
        <dsp:cNvPr id="0" name=""/>
        <dsp:cNvSpPr/>
      </dsp:nvSpPr>
      <dsp:spPr>
        <a:xfrm>
          <a:off x="418217" y="41713"/>
          <a:ext cx="7823397" cy="797040"/>
        </a:xfrm>
        <a:prstGeom prst="roundRect">
          <a:avLst/>
        </a:prstGeom>
        <a:solidFill>
          <a:srgbClr val="66FF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1307" tIns="0" rIns="22130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</a:t>
          </a:r>
          <a:r>
            <a:rPr lang="th-TH" sz="28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ไม่มีการขอเพิ่ม/ลดเกณฑ์ มีเพียงแก้ไขคำผิดที่เห็นชอบร่วมกัน</a:t>
          </a:r>
          <a:endParaRPr lang="en-US" sz="28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457125" y="80621"/>
        <a:ext cx="7745581" cy="719224"/>
      </dsp:txXfrm>
    </dsp:sp>
    <dsp:sp modelId="{E32BC345-391D-41A3-9E1F-C0CC04529432}">
      <dsp:nvSpPr>
        <dsp:cNvPr id="0" name=""/>
        <dsp:cNvSpPr/>
      </dsp:nvSpPr>
      <dsp:spPr>
        <a:xfrm>
          <a:off x="0" y="1664953"/>
          <a:ext cx="8364354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7B27E95-9D25-4FE2-A6DB-FEB08DCBF5D7}">
      <dsp:nvSpPr>
        <dsp:cNvPr id="0" name=""/>
        <dsp:cNvSpPr/>
      </dsp:nvSpPr>
      <dsp:spPr>
        <a:xfrm>
          <a:off x="418217" y="1266433"/>
          <a:ext cx="7823397" cy="797040"/>
        </a:xfrm>
        <a:prstGeom prst="roundRect">
          <a:avLst/>
        </a:prstGeom>
        <a:solidFill>
          <a:srgbClr val="FFC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1307" tIns="0" rIns="22130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</a:t>
          </a:r>
          <a:r>
            <a:rPr lang="th-TH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ร่วมกันศึกษาการนำเกณฑ์ไปใช้ในการพัฒนา</a:t>
          </a:r>
          <a:r>
            <a:rPr lang="en-US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 </a:t>
          </a:r>
          <a:r>
            <a:rPr lang="th-TH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รพ.สต.ติดดาว(5 ดาว 5 ดี)</a:t>
          </a:r>
          <a:endParaRPr lang="en-US" sz="28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457125" y="1305341"/>
        <a:ext cx="7745581" cy="7192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68B1F2-DC28-4CEC-86EC-F20F505789F2}">
      <dsp:nvSpPr>
        <dsp:cNvPr id="0" name=""/>
        <dsp:cNvSpPr/>
      </dsp:nvSpPr>
      <dsp:spPr>
        <a:xfrm>
          <a:off x="-49460" y="524022"/>
          <a:ext cx="6552728" cy="4095455"/>
        </a:xfrm>
        <a:prstGeom prst="swooshArrow">
          <a:avLst>
            <a:gd name="adj1" fmla="val 25000"/>
            <a:gd name="adj2" fmla="val 25000"/>
          </a:avLst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B5F64136-A9C0-4178-9DC7-9B9380D79588}">
      <dsp:nvSpPr>
        <dsp:cNvPr id="0" name=""/>
        <dsp:cNvSpPr/>
      </dsp:nvSpPr>
      <dsp:spPr>
        <a:xfrm>
          <a:off x="782735" y="3350705"/>
          <a:ext cx="170370" cy="170370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D99DAB9-7C4D-416D-AAFF-CF7352CF8794}">
      <dsp:nvSpPr>
        <dsp:cNvPr id="0" name=""/>
        <dsp:cNvSpPr/>
      </dsp:nvSpPr>
      <dsp:spPr>
        <a:xfrm>
          <a:off x="360036" y="3579862"/>
          <a:ext cx="5256570" cy="6030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276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ผู้ถูกประเมินเยี่ยมเสริมพลังเกิดกำลังใจในการพัฒนางานต่อไป</a:t>
          </a:r>
          <a:endParaRPr lang="en-US" sz="2400" b="1" kern="1200" dirty="0">
            <a:latin typeface="Angsana New" pitchFamily="18" charset="-34"/>
            <a:cs typeface="Angsana New" pitchFamily="18" charset="-34"/>
          </a:endParaRPr>
        </a:p>
      </dsp:txBody>
      <dsp:txXfrm>
        <a:off x="360036" y="3579862"/>
        <a:ext cx="5256570" cy="603060"/>
      </dsp:txXfrm>
    </dsp:sp>
    <dsp:sp modelId="{92B469E6-105A-405C-BCE6-1527D6BE01F7}">
      <dsp:nvSpPr>
        <dsp:cNvPr id="0" name=""/>
        <dsp:cNvSpPr/>
      </dsp:nvSpPr>
      <dsp:spPr>
        <a:xfrm>
          <a:off x="2062406" y="2355725"/>
          <a:ext cx="307978" cy="307978"/>
        </a:xfrm>
        <a:prstGeom prst="ellipse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313FE7E-1C18-4BF5-A06A-B2D03C2646E8}">
      <dsp:nvSpPr>
        <dsp:cNvPr id="0" name=""/>
        <dsp:cNvSpPr/>
      </dsp:nvSpPr>
      <dsp:spPr>
        <a:xfrm>
          <a:off x="1152131" y="2715757"/>
          <a:ext cx="4345056" cy="4843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191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 เห็นคุณค่าในงานที่ทำ</a:t>
          </a:r>
          <a:endParaRPr lang="en-US" sz="2400" b="1" kern="1200" dirty="0">
            <a:latin typeface="Angsana New" pitchFamily="18" charset="-34"/>
            <a:cs typeface="Angsana New" pitchFamily="18" charset="-34"/>
          </a:endParaRPr>
        </a:p>
      </dsp:txBody>
      <dsp:txXfrm>
        <a:off x="1152131" y="2715757"/>
        <a:ext cx="4345056" cy="484396"/>
      </dsp:txXfrm>
    </dsp:sp>
    <dsp:sp modelId="{FB63C88D-2AF0-43CB-AD5A-1C2DACB868E9}">
      <dsp:nvSpPr>
        <dsp:cNvPr id="0" name=""/>
        <dsp:cNvSpPr/>
      </dsp:nvSpPr>
      <dsp:spPr>
        <a:xfrm>
          <a:off x="4095139" y="1560172"/>
          <a:ext cx="425927" cy="425927"/>
        </a:xfrm>
        <a:prstGeom prst="ellipse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9A39562-D524-44BF-9DF7-17BB8945D90F}">
      <dsp:nvSpPr>
        <dsp:cNvPr id="0" name=""/>
        <dsp:cNvSpPr/>
      </dsp:nvSpPr>
      <dsp:spPr>
        <a:xfrm>
          <a:off x="2232254" y="1981161"/>
          <a:ext cx="4910535" cy="4816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5690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 มีทัศนคติที่ดี เปิดใจรับฟัง</a:t>
          </a:r>
          <a:endParaRPr lang="en-US" sz="2400" b="1" kern="1200" dirty="0">
            <a:latin typeface="Angsana New" pitchFamily="18" charset="-34"/>
            <a:cs typeface="Angsana New" pitchFamily="18" charset="-34"/>
          </a:endParaRPr>
        </a:p>
      </dsp:txBody>
      <dsp:txXfrm>
        <a:off x="2232254" y="1981161"/>
        <a:ext cx="4910535" cy="4816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DA1B5-8973-47FD-9C6B-CEC0D71DABCC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CB1FF-CD05-4DBB-A256-BF1AB18EFA6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87809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669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336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006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0673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3339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6010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398679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1345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h-TH" dirty="0" smtClean="0"/>
              <a:t>ก)</a:t>
            </a:r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0EB50-58F7-4B88-A5F0-1FFF95D33D5D}" type="slidenum">
              <a:rPr lang="th-TH" smtClean="0">
                <a:solidFill>
                  <a:prstClr val="black"/>
                </a:solidFill>
              </a:rPr>
              <a:pPr/>
              <a:t>3</a:t>
            </a:fld>
            <a:endParaRPr lang="th-TH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963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4B1B5-6413-46D8-8D10-64CA635D1383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890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2" y="1597828"/>
            <a:ext cx="7772400" cy="1102519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2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6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4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1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95623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91429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140915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2" y="1597885"/>
            <a:ext cx="7772400" cy="1102519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2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43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65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68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0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3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5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37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4388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355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4" y="3305179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1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436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655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6873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094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31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3952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3741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6397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609600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6172200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8040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1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158" indent="0">
              <a:buNone/>
              <a:defRPr sz="1500" b="1"/>
            </a:lvl2pPr>
            <a:lvl3pPr marL="684369" indent="0">
              <a:buNone/>
              <a:defRPr sz="1400" b="1"/>
            </a:lvl3pPr>
            <a:lvl4pPr marL="1026553" indent="0">
              <a:buNone/>
              <a:defRPr sz="1200" b="1"/>
            </a:lvl4pPr>
            <a:lvl5pPr marL="1368737" indent="0">
              <a:buNone/>
              <a:defRPr sz="1200" b="1"/>
            </a:lvl5pPr>
            <a:lvl6pPr marL="1710949" indent="0">
              <a:buNone/>
              <a:defRPr sz="1200" b="1"/>
            </a:lvl6pPr>
            <a:lvl7pPr marL="2053104" indent="0">
              <a:buNone/>
              <a:defRPr sz="1200" b="1"/>
            </a:lvl7pPr>
            <a:lvl8pPr marL="2395260" indent="0">
              <a:buNone/>
              <a:defRPr sz="1200" b="1"/>
            </a:lvl8pPr>
            <a:lvl9pPr marL="2737415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1" y="1631157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91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158" indent="0">
              <a:buNone/>
              <a:defRPr sz="1500" b="1"/>
            </a:lvl2pPr>
            <a:lvl3pPr marL="684369" indent="0">
              <a:buNone/>
              <a:defRPr sz="1400" b="1"/>
            </a:lvl3pPr>
            <a:lvl4pPr marL="1026553" indent="0">
              <a:buNone/>
              <a:defRPr sz="1200" b="1"/>
            </a:lvl4pPr>
            <a:lvl5pPr marL="1368737" indent="0">
              <a:buNone/>
              <a:defRPr sz="1200" b="1"/>
            </a:lvl5pPr>
            <a:lvl6pPr marL="1710949" indent="0">
              <a:buNone/>
              <a:defRPr sz="1200" b="1"/>
            </a:lvl6pPr>
            <a:lvl7pPr marL="2053104" indent="0">
              <a:buNone/>
              <a:defRPr sz="1200" b="1"/>
            </a:lvl7pPr>
            <a:lvl8pPr marL="2395260" indent="0">
              <a:buNone/>
              <a:defRPr sz="1200" b="1"/>
            </a:lvl8pPr>
            <a:lvl9pPr marL="2737415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91" y="1631157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6648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3203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912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9" y="204788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0484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09" y="1076335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158" indent="0">
              <a:buNone/>
              <a:defRPr sz="900"/>
            </a:lvl2pPr>
            <a:lvl3pPr marL="684369" indent="0">
              <a:buNone/>
              <a:defRPr sz="800"/>
            </a:lvl3pPr>
            <a:lvl4pPr marL="1026553" indent="0">
              <a:buNone/>
              <a:defRPr sz="700"/>
            </a:lvl4pPr>
            <a:lvl5pPr marL="1368737" indent="0">
              <a:buNone/>
              <a:defRPr sz="700"/>
            </a:lvl5pPr>
            <a:lvl6pPr marL="1710949" indent="0">
              <a:buNone/>
              <a:defRPr sz="700"/>
            </a:lvl6pPr>
            <a:lvl7pPr marL="2053104" indent="0">
              <a:buNone/>
              <a:defRPr sz="700"/>
            </a:lvl7pPr>
            <a:lvl8pPr marL="2395260" indent="0">
              <a:buNone/>
              <a:defRPr sz="700"/>
            </a:lvl8pPr>
            <a:lvl9pPr marL="2737415" indent="0">
              <a:buNone/>
              <a:defRPr sz="7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642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74438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158" indent="0">
              <a:buNone/>
              <a:defRPr sz="2100"/>
            </a:lvl2pPr>
            <a:lvl3pPr marL="684369" indent="0">
              <a:buNone/>
              <a:defRPr sz="1800"/>
            </a:lvl3pPr>
            <a:lvl4pPr marL="1026553" indent="0">
              <a:buNone/>
              <a:defRPr sz="1500"/>
            </a:lvl4pPr>
            <a:lvl5pPr marL="1368737" indent="0">
              <a:buNone/>
              <a:defRPr sz="1500"/>
            </a:lvl5pPr>
            <a:lvl6pPr marL="1710949" indent="0">
              <a:buNone/>
              <a:defRPr sz="1500"/>
            </a:lvl6pPr>
            <a:lvl7pPr marL="2053104" indent="0">
              <a:buNone/>
              <a:defRPr sz="1500"/>
            </a:lvl7pPr>
            <a:lvl8pPr marL="2395260" indent="0">
              <a:buNone/>
              <a:defRPr sz="1500"/>
            </a:lvl8pPr>
            <a:lvl9pPr marL="2737415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4025561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158" indent="0">
              <a:buNone/>
              <a:defRPr sz="900"/>
            </a:lvl2pPr>
            <a:lvl3pPr marL="684369" indent="0">
              <a:buNone/>
              <a:defRPr sz="800"/>
            </a:lvl3pPr>
            <a:lvl4pPr marL="1026553" indent="0">
              <a:buNone/>
              <a:defRPr sz="700"/>
            </a:lvl4pPr>
            <a:lvl5pPr marL="1368737" indent="0">
              <a:buNone/>
              <a:defRPr sz="700"/>
            </a:lvl5pPr>
            <a:lvl6pPr marL="1710949" indent="0">
              <a:buNone/>
              <a:defRPr sz="700"/>
            </a:lvl6pPr>
            <a:lvl7pPr marL="2053104" indent="0">
              <a:buNone/>
              <a:defRPr sz="700"/>
            </a:lvl7pPr>
            <a:lvl8pPr marL="2395260" indent="0">
              <a:buNone/>
              <a:defRPr sz="700"/>
            </a:lvl8pPr>
            <a:lvl9pPr marL="2737415" indent="0">
              <a:buNone/>
              <a:defRPr sz="7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7814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1641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8839202" y="205983"/>
            <a:ext cx="2743200" cy="4388644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609600" y="205983"/>
            <a:ext cx="8077200" cy="4388644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7742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9724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5229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0526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0490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1253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8633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928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4" y="3305177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89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7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67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5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45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34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2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12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588687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3117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067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3426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3592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66" indent="0" algn="ctr">
              <a:buNone/>
              <a:defRPr sz="1500"/>
            </a:lvl2pPr>
            <a:lvl3pPr marL="685732" indent="0" algn="ctr">
              <a:buNone/>
              <a:defRPr sz="1400"/>
            </a:lvl3pPr>
            <a:lvl4pPr marL="1028598" indent="0" algn="ctr">
              <a:buNone/>
              <a:defRPr sz="1200"/>
            </a:lvl4pPr>
            <a:lvl5pPr marL="1371464" indent="0" algn="ctr">
              <a:buNone/>
              <a:defRPr sz="1200"/>
            </a:lvl5pPr>
            <a:lvl6pPr marL="1714331" indent="0" algn="ctr">
              <a:buNone/>
              <a:defRPr sz="1200"/>
            </a:lvl6pPr>
            <a:lvl7pPr marL="2057195" indent="0" algn="ctr">
              <a:buNone/>
              <a:defRPr sz="1200"/>
            </a:lvl7pPr>
            <a:lvl8pPr marL="2400060" indent="0" algn="ctr">
              <a:buNone/>
              <a:defRPr sz="1200"/>
            </a:lvl8pPr>
            <a:lvl9pPr marL="2742926" indent="0" algn="ctr">
              <a:buNone/>
              <a:defRPr sz="1200"/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775A-70A3-4B46-914D-1FBF9C33A17F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9484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1CD5F-BD40-4054-AE0B-658346598469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89680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3888" y="1282307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6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59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6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33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19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06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92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340F0-63F5-4FF8-A239-FD4874EE5F9A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7673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B2F4-3970-42EE-8648-7CE9589EA4A4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95030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66" indent="0">
              <a:buNone/>
              <a:defRPr sz="1500" b="1"/>
            </a:lvl2pPr>
            <a:lvl3pPr marL="685732" indent="0">
              <a:buNone/>
              <a:defRPr sz="1400" b="1"/>
            </a:lvl3pPr>
            <a:lvl4pPr marL="1028598" indent="0">
              <a:buNone/>
              <a:defRPr sz="1200" b="1"/>
            </a:lvl4pPr>
            <a:lvl5pPr marL="1371464" indent="0">
              <a:buNone/>
              <a:defRPr sz="1200" b="1"/>
            </a:lvl5pPr>
            <a:lvl6pPr marL="1714331" indent="0">
              <a:buNone/>
              <a:defRPr sz="1200" b="1"/>
            </a:lvl6pPr>
            <a:lvl7pPr marL="2057195" indent="0">
              <a:buNone/>
              <a:defRPr sz="1200" b="1"/>
            </a:lvl7pPr>
            <a:lvl8pPr marL="2400060" indent="0">
              <a:buNone/>
              <a:defRPr sz="1200" b="1"/>
            </a:lvl8pPr>
            <a:lvl9pPr marL="2742926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66" indent="0">
              <a:buNone/>
              <a:defRPr sz="1500" b="1"/>
            </a:lvl2pPr>
            <a:lvl3pPr marL="685732" indent="0">
              <a:buNone/>
              <a:defRPr sz="1400" b="1"/>
            </a:lvl3pPr>
            <a:lvl4pPr marL="1028598" indent="0">
              <a:buNone/>
              <a:defRPr sz="1200" b="1"/>
            </a:lvl4pPr>
            <a:lvl5pPr marL="1371464" indent="0">
              <a:buNone/>
              <a:defRPr sz="1200" b="1"/>
            </a:lvl5pPr>
            <a:lvl6pPr marL="1714331" indent="0">
              <a:buNone/>
              <a:defRPr sz="1200" b="1"/>
            </a:lvl6pPr>
            <a:lvl7pPr marL="2057195" indent="0">
              <a:buNone/>
              <a:defRPr sz="1200" b="1"/>
            </a:lvl7pPr>
            <a:lvl8pPr marL="2400060" indent="0">
              <a:buNone/>
              <a:defRPr sz="1200" b="1"/>
            </a:lvl8pPr>
            <a:lvl9pPr marL="2742926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77AAF-177F-4D04-9AAC-A3B3D5122079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สไลด์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28319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7DA7D-4830-40D1-B00E-E0677D13F50D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สไลด์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747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588104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6EECE-413B-4B74-ACE2-181A122C3564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42728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887391" y="740573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66" indent="0">
              <a:buNone/>
              <a:defRPr sz="1100"/>
            </a:lvl2pPr>
            <a:lvl3pPr marL="685732" indent="0">
              <a:buNone/>
              <a:defRPr sz="900"/>
            </a:lvl3pPr>
            <a:lvl4pPr marL="1028598" indent="0">
              <a:buNone/>
              <a:defRPr sz="800"/>
            </a:lvl4pPr>
            <a:lvl5pPr marL="1371464" indent="0">
              <a:buNone/>
              <a:defRPr sz="800"/>
            </a:lvl5pPr>
            <a:lvl6pPr marL="1714331" indent="0">
              <a:buNone/>
              <a:defRPr sz="800"/>
            </a:lvl6pPr>
            <a:lvl7pPr marL="2057195" indent="0">
              <a:buNone/>
              <a:defRPr sz="800"/>
            </a:lvl7pPr>
            <a:lvl8pPr marL="2400060" indent="0">
              <a:buNone/>
              <a:defRPr sz="800"/>
            </a:lvl8pPr>
            <a:lvl9pPr marL="2742926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29152-A96B-4929-819B-5E49F2C16A9B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30753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3887391" y="740573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866" indent="0">
              <a:buNone/>
              <a:defRPr sz="2100"/>
            </a:lvl2pPr>
            <a:lvl3pPr marL="685732" indent="0">
              <a:buNone/>
              <a:defRPr sz="1800"/>
            </a:lvl3pPr>
            <a:lvl4pPr marL="1028598" indent="0">
              <a:buNone/>
              <a:defRPr sz="1500"/>
            </a:lvl4pPr>
            <a:lvl5pPr marL="1371464" indent="0">
              <a:buNone/>
              <a:defRPr sz="1500"/>
            </a:lvl5pPr>
            <a:lvl6pPr marL="1714331" indent="0">
              <a:buNone/>
              <a:defRPr sz="1500"/>
            </a:lvl6pPr>
            <a:lvl7pPr marL="2057195" indent="0">
              <a:buNone/>
              <a:defRPr sz="1500"/>
            </a:lvl7pPr>
            <a:lvl8pPr marL="2400060" indent="0">
              <a:buNone/>
              <a:defRPr sz="1500"/>
            </a:lvl8pPr>
            <a:lvl9pPr marL="2742926" indent="0">
              <a:buNone/>
              <a:defRPr sz="1500"/>
            </a:lvl9pPr>
          </a:lstStyle>
          <a:p>
            <a:endParaRPr lang="th-TH" dirty="0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66" indent="0">
              <a:buNone/>
              <a:defRPr sz="1100"/>
            </a:lvl2pPr>
            <a:lvl3pPr marL="685732" indent="0">
              <a:buNone/>
              <a:defRPr sz="900"/>
            </a:lvl3pPr>
            <a:lvl4pPr marL="1028598" indent="0">
              <a:buNone/>
              <a:defRPr sz="800"/>
            </a:lvl4pPr>
            <a:lvl5pPr marL="1371464" indent="0">
              <a:buNone/>
              <a:defRPr sz="800"/>
            </a:lvl5pPr>
            <a:lvl6pPr marL="1714331" indent="0">
              <a:buNone/>
              <a:defRPr sz="800"/>
            </a:lvl6pPr>
            <a:lvl7pPr marL="2057195" indent="0">
              <a:buNone/>
              <a:defRPr sz="800"/>
            </a:lvl7pPr>
            <a:lvl8pPr marL="2400060" indent="0">
              <a:buNone/>
              <a:defRPr sz="800"/>
            </a:lvl8pPr>
            <a:lvl9pPr marL="2742926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487F2-7E07-46AC-A19B-C3C0D245417C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09057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DDDE2-0C1A-4029-B477-72F65EE392C3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69278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543676" y="273848"/>
            <a:ext cx="1971675" cy="4358879"/>
          </a:xfrm>
        </p:spPr>
        <p:txBody>
          <a:bodyPr vert="eaVert"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628652" y="273848"/>
            <a:ext cx="5800725" cy="4358879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71FA4-1FD4-45B1-86CF-CAA076F3B272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31708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40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1790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88744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3888" y="128230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8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64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29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18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06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64936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7557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4" indent="0">
              <a:buNone/>
              <a:defRPr sz="1500" b="1"/>
            </a:lvl2pPr>
            <a:lvl3pPr marL="685766" indent="0">
              <a:buNone/>
              <a:defRPr sz="1400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4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4" indent="0">
              <a:buNone/>
              <a:defRPr sz="1500" b="1"/>
            </a:lvl2pPr>
            <a:lvl3pPr marL="685766" indent="0">
              <a:buNone/>
              <a:defRPr sz="1400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4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สไลด์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295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1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92" indent="0">
              <a:buNone/>
              <a:defRPr sz="2000" b="1"/>
            </a:lvl2pPr>
            <a:lvl3pPr marL="913783" indent="0">
              <a:buNone/>
              <a:defRPr sz="1800" b="1"/>
            </a:lvl3pPr>
            <a:lvl4pPr marL="1370673" indent="0">
              <a:buNone/>
              <a:defRPr sz="1600" b="1"/>
            </a:lvl4pPr>
            <a:lvl5pPr marL="1827565" indent="0">
              <a:buNone/>
              <a:defRPr sz="1600" b="1"/>
            </a:lvl5pPr>
            <a:lvl6pPr marL="2284456" indent="0">
              <a:buNone/>
              <a:defRPr sz="1600" b="1"/>
            </a:lvl6pPr>
            <a:lvl7pPr marL="2741345" indent="0">
              <a:buNone/>
              <a:defRPr sz="1600" b="1"/>
            </a:lvl7pPr>
            <a:lvl8pPr marL="3198237" indent="0">
              <a:buNone/>
              <a:defRPr sz="1600" b="1"/>
            </a:lvl8pPr>
            <a:lvl9pPr marL="3655128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1" y="1631157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3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92" indent="0">
              <a:buNone/>
              <a:defRPr sz="2000" b="1"/>
            </a:lvl2pPr>
            <a:lvl3pPr marL="913783" indent="0">
              <a:buNone/>
              <a:defRPr sz="1800" b="1"/>
            </a:lvl3pPr>
            <a:lvl4pPr marL="1370673" indent="0">
              <a:buNone/>
              <a:defRPr sz="1600" b="1"/>
            </a:lvl4pPr>
            <a:lvl5pPr marL="1827565" indent="0">
              <a:buNone/>
              <a:defRPr sz="1600" b="1"/>
            </a:lvl5pPr>
            <a:lvl6pPr marL="2284456" indent="0">
              <a:buNone/>
              <a:defRPr sz="1600" b="1"/>
            </a:lvl6pPr>
            <a:lvl7pPr marL="2741345" indent="0">
              <a:buNone/>
              <a:defRPr sz="1600" b="1"/>
            </a:lvl7pPr>
            <a:lvl8pPr marL="3198237" indent="0">
              <a:buNone/>
              <a:defRPr sz="1600" b="1"/>
            </a:lvl8pPr>
            <a:lvl9pPr marL="3655128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37" y="1631157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0472187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สไลด์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4069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72789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84" indent="0">
              <a:buNone/>
              <a:defRPr sz="1100"/>
            </a:lvl2pPr>
            <a:lvl3pPr marL="685766" indent="0">
              <a:buNone/>
              <a:defRPr sz="900"/>
            </a:lvl3pPr>
            <a:lvl4pPr marL="1028649" indent="0">
              <a:buNone/>
              <a:defRPr sz="800"/>
            </a:lvl4pPr>
            <a:lvl5pPr marL="1371532" indent="0">
              <a:buNone/>
              <a:defRPr sz="800"/>
            </a:lvl5pPr>
            <a:lvl6pPr marL="1714415" indent="0">
              <a:buNone/>
              <a:defRPr sz="800"/>
            </a:lvl6pPr>
            <a:lvl7pPr marL="2057297" indent="0">
              <a:buNone/>
              <a:defRPr sz="800"/>
            </a:lvl7pPr>
            <a:lvl8pPr marL="2400180" indent="0">
              <a:buNone/>
              <a:defRPr sz="800"/>
            </a:lvl8pPr>
            <a:lvl9pPr marL="2743064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4185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884" indent="0">
              <a:buNone/>
              <a:defRPr sz="2100"/>
            </a:lvl2pPr>
            <a:lvl3pPr marL="685766" indent="0">
              <a:buNone/>
              <a:defRPr sz="1800"/>
            </a:lvl3pPr>
            <a:lvl4pPr marL="1028649" indent="0">
              <a:buNone/>
              <a:defRPr sz="1500"/>
            </a:lvl4pPr>
            <a:lvl5pPr marL="1371532" indent="0">
              <a:buNone/>
              <a:defRPr sz="1500"/>
            </a:lvl5pPr>
            <a:lvl6pPr marL="1714415" indent="0">
              <a:buNone/>
              <a:defRPr sz="1500"/>
            </a:lvl6pPr>
            <a:lvl7pPr marL="2057297" indent="0">
              <a:buNone/>
              <a:defRPr sz="1500"/>
            </a:lvl7pPr>
            <a:lvl8pPr marL="2400180" indent="0">
              <a:buNone/>
              <a:defRPr sz="1500"/>
            </a:lvl8pPr>
            <a:lvl9pPr marL="2743064" indent="0">
              <a:buNone/>
              <a:defRPr sz="1500"/>
            </a:lvl9pPr>
          </a:lstStyle>
          <a:p>
            <a:endParaRPr lang="th-TH" dirty="0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84" indent="0">
              <a:buNone/>
              <a:defRPr sz="1100"/>
            </a:lvl2pPr>
            <a:lvl3pPr marL="685766" indent="0">
              <a:buNone/>
              <a:defRPr sz="900"/>
            </a:lvl3pPr>
            <a:lvl4pPr marL="1028649" indent="0">
              <a:buNone/>
              <a:defRPr sz="800"/>
            </a:lvl4pPr>
            <a:lvl5pPr marL="1371532" indent="0">
              <a:buNone/>
              <a:defRPr sz="800"/>
            </a:lvl5pPr>
            <a:lvl6pPr marL="1714415" indent="0">
              <a:buNone/>
              <a:defRPr sz="800"/>
            </a:lvl6pPr>
            <a:lvl7pPr marL="2057297" indent="0">
              <a:buNone/>
              <a:defRPr sz="800"/>
            </a:lvl7pPr>
            <a:lvl8pPr marL="2400180" indent="0">
              <a:buNone/>
              <a:defRPr sz="800"/>
            </a:lvl8pPr>
            <a:lvl9pPr marL="2743064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60644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4879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543676" y="273846"/>
            <a:ext cx="1971675" cy="4358879"/>
          </a:xfrm>
        </p:spPr>
        <p:txBody>
          <a:bodyPr vert="eaVert"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628652" y="273846"/>
            <a:ext cx="5800725" cy="4358879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383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82806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52334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12" y="204788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12" y="1076335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6892" indent="0">
              <a:buNone/>
              <a:defRPr sz="1200"/>
            </a:lvl2pPr>
            <a:lvl3pPr marL="913783" indent="0">
              <a:buNone/>
              <a:defRPr sz="1000"/>
            </a:lvl3pPr>
            <a:lvl4pPr marL="1370673" indent="0">
              <a:buNone/>
              <a:defRPr sz="900"/>
            </a:lvl4pPr>
            <a:lvl5pPr marL="1827565" indent="0">
              <a:buNone/>
              <a:defRPr sz="900"/>
            </a:lvl5pPr>
            <a:lvl6pPr marL="2284456" indent="0">
              <a:buNone/>
              <a:defRPr sz="900"/>
            </a:lvl6pPr>
            <a:lvl7pPr marL="2741345" indent="0">
              <a:buNone/>
              <a:defRPr sz="900"/>
            </a:lvl7pPr>
            <a:lvl8pPr marL="3198237" indent="0">
              <a:buNone/>
              <a:defRPr sz="900"/>
            </a:lvl8pPr>
            <a:lvl9pPr marL="3655128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98604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6892" indent="0">
              <a:buNone/>
              <a:defRPr sz="2800"/>
            </a:lvl2pPr>
            <a:lvl3pPr marL="913783" indent="0">
              <a:buNone/>
              <a:defRPr sz="2400"/>
            </a:lvl3pPr>
            <a:lvl4pPr marL="1370673" indent="0">
              <a:buNone/>
              <a:defRPr sz="2000"/>
            </a:lvl4pPr>
            <a:lvl5pPr marL="1827565" indent="0">
              <a:buNone/>
              <a:defRPr sz="2000"/>
            </a:lvl5pPr>
            <a:lvl6pPr marL="2284456" indent="0">
              <a:buNone/>
              <a:defRPr sz="2000"/>
            </a:lvl6pPr>
            <a:lvl7pPr marL="2741345" indent="0">
              <a:buNone/>
              <a:defRPr sz="2000"/>
            </a:lvl7pPr>
            <a:lvl8pPr marL="3198237" indent="0">
              <a:buNone/>
              <a:defRPr sz="2000"/>
            </a:lvl8pPr>
            <a:lvl9pPr marL="365512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6892" indent="0">
              <a:buNone/>
              <a:defRPr sz="1200"/>
            </a:lvl2pPr>
            <a:lvl3pPr marL="913783" indent="0">
              <a:buNone/>
              <a:defRPr sz="1000"/>
            </a:lvl3pPr>
            <a:lvl4pPr marL="1370673" indent="0">
              <a:buNone/>
              <a:defRPr sz="900"/>
            </a:lvl4pPr>
            <a:lvl5pPr marL="1827565" indent="0">
              <a:buNone/>
              <a:defRPr sz="900"/>
            </a:lvl5pPr>
            <a:lvl6pPr marL="2284456" indent="0">
              <a:buNone/>
              <a:defRPr sz="900"/>
            </a:lvl6pPr>
            <a:lvl7pPr marL="2741345" indent="0">
              <a:buNone/>
              <a:defRPr sz="900"/>
            </a:lvl7pPr>
            <a:lvl8pPr marL="3198237" indent="0">
              <a:buNone/>
              <a:defRPr sz="900"/>
            </a:lvl8pPr>
            <a:lvl9pPr marL="3655128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66985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857250"/>
          </a:xfrm>
          <a:prstGeom prst="rect">
            <a:avLst/>
          </a:prstGeom>
        </p:spPr>
        <p:txBody>
          <a:bodyPr vert="horz" lIns="91377" tIns="45689" rIns="91377" bIns="45689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377" tIns="45689" rIns="91377" bIns="45689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377" tIns="45689" rIns="91377" bIns="4568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1BC5A-AC8D-4556-BC42-1A1A28FD2C7D}" type="datetimeFigureOut">
              <a:rPr lang="th-TH" smtClean="0"/>
              <a:t>09/11/60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377" tIns="45689" rIns="91377" bIns="4568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377" tIns="45689" rIns="91377" bIns="4568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62385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378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69" indent="-342669" algn="l" defTabSz="913783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448" indent="-285555" algn="l" defTabSz="913783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225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121" indent="-228446" algn="l" defTabSz="913783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010" indent="-228446" algn="l" defTabSz="913783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901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791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682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574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92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83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673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565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456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345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237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128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857250"/>
          </a:xfrm>
          <a:prstGeom prst="rect">
            <a:avLst/>
          </a:prstGeom>
        </p:spPr>
        <p:txBody>
          <a:bodyPr vert="horz" lIns="68451" tIns="34266" rIns="68451" bIns="34266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200154"/>
            <a:ext cx="8229600" cy="3394472"/>
          </a:xfrm>
          <a:prstGeom prst="rect">
            <a:avLst/>
          </a:prstGeom>
        </p:spPr>
        <p:txBody>
          <a:bodyPr vert="horz" lIns="68451" tIns="34266" rIns="68451" bIns="34266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4767268"/>
            <a:ext cx="2133600" cy="273844"/>
          </a:xfrm>
          <a:prstGeom prst="rect">
            <a:avLst/>
          </a:prstGeom>
        </p:spPr>
        <p:txBody>
          <a:bodyPr vert="horz" lIns="68451" tIns="34266" rIns="68451" bIns="3426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4369"/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4767268"/>
            <a:ext cx="2895600" cy="273844"/>
          </a:xfrm>
          <a:prstGeom prst="rect">
            <a:avLst/>
          </a:prstGeom>
        </p:spPr>
        <p:txBody>
          <a:bodyPr vert="horz" lIns="68451" tIns="34266" rIns="68451" bIns="3426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4369"/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4767268"/>
            <a:ext cx="2133600" cy="273844"/>
          </a:xfrm>
          <a:prstGeom prst="rect">
            <a:avLst/>
          </a:prstGeom>
        </p:spPr>
        <p:txBody>
          <a:bodyPr vert="horz" lIns="68451" tIns="34266" rIns="68451" bIns="3426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4369"/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4369"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177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684369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6658" indent="-256658" algn="l" defTabSz="684369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038" indent="-213882" algn="l" defTabSz="684369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5472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97630" indent="-171106" algn="l" defTabSz="684369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39789" indent="-171106" algn="l" defTabSz="684369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1997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4183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66366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08578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158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4369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6553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68737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0949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3104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5260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37415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11/9/2017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672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74" tIns="34289" rIns="68574" bIns="34289" rtlCol="0" anchor="ctr">
            <a:normAutofit/>
          </a:bodyPr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74" tIns="34289" rIns="68574" bIns="34289" rtlCol="0"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4" tIns="34289" rIns="68574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32"/>
            <a:fld id="{AA1E976F-647A-4E7F-B48A-E21A1F96E3EF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32"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74" tIns="34289" rIns="68574" bIns="3428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32"/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74" tIns="34289" rIns="68574" bIns="3428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32"/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32"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973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ftr="0" dt="0"/>
  <p:txStyles>
    <p:titleStyle>
      <a:lvl1pPr algn="l" defTabSz="685732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34" indent="-171434" algn="l" defTabSz="685732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01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65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30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96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762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28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494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361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66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32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98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64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31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95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060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26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77" tIns="34289" rIns="68577" bIns="34289" rtlCol="0" anchor="ctr">
            <a:normAutofit/>
          </a:bodyPr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77" tIns="34289" rIns="68577" bIns="34289" rtlCol="0"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66"/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66"/>
              <a:t>09/11/60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66"/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66"/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66"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455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685766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2" indent="-171442" algn="l" defTabSz="6857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25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07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90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74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6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&#3611;&#3619;&#3632;&#3585;&#3629;&#3610;%20powerpiont_2561/&#3648;&#3585;&#3603;&#3601;&#3660;%20&#3619;&#3614;.&#3626;&#3605;.&#3605;&#3636;&#3604;&#3604;&#3634;&#3623;%202561%20&#3627;&#3617;&#3623;&#3604;%205%20&#3612;&#3621;&#3621;&#3633;&#3614;&#3608;&#3660;&#3604;&#3637;.pdf" TargetMode="External"/><Relationship Id="rId2" Type="http://schemas.openxmlformats.org/officeDocument/2006/relationships/hyperlink" Target="&#3611;&#3619;&#3632;&#3585;&#3629;&#3610;%20powerpiont_2561/&#3627;&#3617;&#3623;&#3604;%205_5.1%20Self%20Care_Final%2014.10.17.pdf" TargetMode="Externa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hyperlink" Target="&#3611;&#3619;&#3632;&#3585;&#3629;&#3610;%20powerpiont_2561/&#3627;&#3617;&#3623;&#3604;%205_5.3%20&#3609;&#3623;&#3633;&#3605;&#3585;&#3619;&#3619;&#3617;%20&#3591;&#3634;&#3609;&#3623;&#3636;&#3592;&#3633;&#3618;%20KM_Final%2014.10.17.pdf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 idx="4294967295"/>
          </p:nvPr>
        </p:nvSpPr>
        <p:spPr>
          <a:xfrm>
            <a:off x="10923" y="2690434"/>
            <a:ext cx="9133079" cy="1554587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th-TH" sz="4800" b="1" dirty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รพ.สต.ติดดาว (5 ดาว 5 ดี)  </a:t>
            </a:r>
            <a:br>
              <a:rPr lang="th-TH" sz="4800" b="1" dirty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800" b="1" dirty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สู่ประชาชนสุขภาพ</a:t>
            </a:r>
            <a:r>
              <a:rPr lang="th-TH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ดี</a:t>
            </a:r>
            <a:r>
              <a:rPr lang="en-US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en-US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ปี </a:t>
            </a:r>
            <a:r>
              <a:rPr lang="en-US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2561 </a:t>
            </a:r>
            <a:endParaRPr lang="th-TH" sz="4800" b="1" dirty="0">
              <a:ln w="1905"/>
              <a:solidFill>
                <a:srgbClr val="0000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65"/>
          <a:stretch>
            <a:fillRect/>
          </a:stretch>
        </p:blipFill>
        <p:spPr bwMode="auto">
          <a:xfrm flipV="1">
            <a:off x="-5989" y="4494956"/>
            <a:ext cx="9149991" cy="6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1802065" y="224361"/>
            <a:ext cx="5533882" cy="212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332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สี่เหลี่ยมผืนผ้า 8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179512" y="892918"/>
            <a:ext cx="3888432" cy="3023862"/>
          </a:xfrm>
          <a:prstGeom prst="rect">
            <a:avLst/>
          </a:prstGeom>
          <a:ln>
            <a:solidFill>
              <a:srgbClr val="0000CC"/>
            </a:solidFill>
          </a:ln>
        </p:spPr>
        <p:txBody>
          <a:bodyPr wrap="square" lIns="68537" tIns="34269" rIns="68537" bIns="34269">
            <a:spAutoFit/>
          </a:bodyPr>
          <a:lstStyle/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เตรียมประเด็นคำถามและถามตามประเด็น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ตั้งคำถามที่ชัดเจน เข้าใจง่าย ตรงประเด็น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ถามให้ตรงผู้รับผิดชอบ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ควรใช้คำถามปลายเปิดไม่ถามชี้นำ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ไม่ถามเชิงเปรียบเทียบกับหน่วยงานอื่น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ไม่ถามคำถามที่ทำให้เกิดความแตกแยกในหน่วยงาน</a:t>
            </a:r>
            <a:endParaRPr lang="en-US" sz="2400" b="1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4499993" y="892918"/>
            <a:ext cx="4572000" cy="3023905"/>
          </a:xfrm>
          <a:prstGeom prst="rect">
            <a:avLst/>
          </a:prstGeom>
          <a:ln>
            <a:solidFill>
              <a:srgbClr val="0000CC"/>
            </a:solidFill>
          </a:ln>
        </p:spPr>
        <p:txBody>
          <a:bodyPr lIns="68537" tIns="34269" rIns="68537" bIns="34269">
            <a:spAutoFit/>
          </a:bodyPr>
          <a:lstStyle/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ค้นหาคำตอบโดยการพูดคุย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ควรเตรียมคำถามล่วงหน้าเพื่อไม่ให้เกิดการซ้ำซ้อน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ตั้งคำถามให้ตรงกับดัชนี เพื่อนำไปสู่การประเมินระบบและกลไก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ตั้งคำถามเชิงสร้างสรรค์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ถามให้สั้น ฟังให้มาก และจดบันทึก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ไม่ถามประเด็นที่มีหลักฐานชัดเจนอยู่แล้ว/รู้แล้ว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40865"/>
            <a:ext cx="6603171" cy="561690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2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เทคนิคการตั้งคำถาม/ข้อสงสัย</a:t>
            </a:r>
            <a:endParaRPr lang="th-TH" sz="3200" b="1" kern="0" dirty="0" smtClean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29387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ไดอะแกรม 2"/>
          <p:cNvGraphicFramePr/>
          <p:nvPr>
            <p:extLst/>
          </p:nvPr>
        </p:nvGraphicFramePr>
        <p:xfrm>
          <a:off x="179512" y="0"/>
          <a:ext cx="6552728" cy="5143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สี่เหลี่ยมผืนผ้า 1"/>
          <p:cNvSpPr/>
          <p:nvPr/>
        </p:nvSpPr>
        <p:spPr>
          <a:xfrm>
            <a:off x="6811997" y="411516"/>
            <a:ext cx="2118823" cy="1546535"/>
          </a:xfrm>
          <a:prstGeom prst="rect">
            <a:avLst/>
          </a:prstGeom>
          <a:solidFill>
            <a:srgbClr val="FFFF00"/>
          </a:solidFill>
        </p:spPr>
        <p:txBody>
          <a:bodyPr wrap="square" lIns="68537" tIns="34269" rIns="68537" bIns="34269">
            <a:spAutoFit/>
          </a:bodyPr>
          <a:lstStyle/>
          <a:p>
            <a:pPr algn="ctr"/>
            <a:r>
              <a:rPr lang="th-TH" sz="4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gsana New" pitchFamily="18" charset="-34"/>
                <a:cs typeface="Angsana New" pitchFamily="18" charset="-34"/>
              </a:rPr>
              <a:t>ผลลัพธ์</a:t>
            </a:r>
          </a:p>
          <a:p>
            <a:pPr algn="ctr"/>
            <a:r>
              <a:rPr lang="th-TH" sz="4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gsana New" pitchFamily="18" charset="-34"/>
                <a:cs typeface="Angsana New" pitchFamily="18" charset="-34"/>
              </a:rPr>
              <a:t>ที่ต้องการ</a:t>
            </a:r>
          </a:p>
        </p:txBody>
      </p:sp>
      <p:pic>
        <p:nvPicPr>
          <p:cNvPr id="4098" name="Picture 2" descr="Related imag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187" y="3624599"/>
            <a:ext cx="2853814" cy="150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0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491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2018441" y="2479041"/>
            <a:ext cx="5096727" cy="2015918"/>
          </a:xfrm>
          <a:prstGeom prst="rect">
            <a:avLst/>
          </a:prstGeom>
          <a:noFill/>
        </p:spPr>
        <p:txBody>
          <a:bodyPr wrap="square" lIns="91422" tIns="45711" rIns="91422" bIns="45711">
            <a:spAutoFit/>
          </a:bodyPr>
          <a:lstStyle/>
          <a:p>
            <a:pPr algn="ctr" defTabSz="685732"/>
            <a:r>
              <a:rPr lang="th-TH" sz="125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ขอบคุณ</a:t>
            </a:r>
            <a:endParaRPr lang="th-TH" sz="12500" b="1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2018441" y="203200"/>
            <a:ext cx="5096727" cy="2001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65"/>
          <a:stretch>
            <a:fillRect/>
          </a:stretch>
        </p:blipFill>
        <p:spPr bwMode="auto">
          <a:xfrm flipV="1">
            <a:off x="-5988" y="4494959"/>
            <a:ext cx="9145588" cy="648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27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5989" y="2089950"/>
            <a:ext cx="9149988" cy="1754264"/>
          </a:xfrm>
          <a:prstGeom prst="rect">
            <a:avLst/>
          </a:prstGeom>
          <a:noFill/>
        </p:spPr>
        <p:txBody>
          <a:bodyPr wrap="square" lIns="91377" tIns="45689" rIns="91377" bIns="45689" rtlCol="0">
            <a:spAutoFit/>
          </a:bodyPr>
          <a:lstStyle/>
          <a:p>
            <a:pPr algn="ctr"/>
            <a:r>
              <a:rPr lang="th-TH" sz="5400" b="1" dirty="0">
                <a:solidFill>
                  <a:srgbClr val="0000CC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วิทยากรและผู้เข้าประชุมเชิงปฏิบัติการ ครู ก </a:t>
            </a:r>
          </a:p>
          <a:p>
            <a:pPr algn="ctr"/>
            <a:r>
              <a:rPr lang="th-TH" sz="5400" b="1" dirty="0">
                <a:solidFill>
                  <a:srgbClr val="0000CC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แนะนำตัวทำความรู้จักกันทุกเขต</a:t>
            </a:r>
            <a:endParaRPr lang="en-US" sz="5400" b="1" dirty="0">
              <a:solidFill>
                <a:srgbClr val="0000CC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65"/>
          <a:stretch>
            <a:fillRect/>
          </a:stretch>
        </p:blipFill>
        <p:spPr bwMode="auto">
          <a:xfrm flipV="1">
            <a:off x="-5989" y="4494956"/>
            <a:ext cx="9149991" cy="6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3318792" y="484243"/>
            <a:ext cx="2500428" cy="958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38785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สี่เหลี่ยมผืนผ้า 5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27889"/>
            <a:ext cx="6603171" cy="561690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2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บทบาทของทีมพี่เลี้ยงระดับเขต (ครู ก)</a:t>
            </a:r>
          </a:p>
        </p:txBody>
      </p:sp>
      <p:graphicFrame>
        <p:nvGraphicFramePr>
          <p:cNvPr id="2" name="ไดอะแกรม 1"/>
          <p:cNvGraphicFramePr/>
          <p:nvPr>
            <p:extLst>
              <p:ext uri="{D42A27DB-BD31-4B8C-83A1-F6EECF244321}">
                <p14:modId xmlns:p14="http://schemas.microsoft.com/office/powerpoint/2010/main" val="236385530"/>
              </p:ext>
            </p:extLst>
          </p:nvPr>
        </p:nvGraphicFramePr>
        <p:xfrm>
          <a:off x="291965" y="589578"/>
          <a:ext cx="8572901" cy="45539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9435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ไดอะแกรม 2"/>
          <p:cNvGraphicFramePr/>
          <p:nvPr>
            <p:extLst>
              <p:ext uri="{D42A27DB-BD31-4B8C-83A1-F6EECF244321}">
                <p14:modId xmlns:p14="http://schemas.microsoft.com/office/powerpoint/2010/main" val="2570332789"/>
              </p:ext>
            </p:extLst>
          </p:nvPr>
        </p:nvGraphicFramePr>
        <p:xfrm>
          <a:off x="250257" y="1078028"/>
          <a:ext cx="8364354" cy="23870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สี่เหลี่ยมผืนผ้า 4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สี่เหลี่ยมผืนผ้า 6"/>
          <p:cNvSpPr/>
          <p:nvPr/>
        </p:nvSpPr>
        <p:spPr>
          <a:xfrm>
            <a:off x="1190846" y="-29861"/>
            <a:ext cx="6603171" cy="62324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600" b="1" kern="0" dirty="0" smtClean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ข้อตกลง</a:t>
            </a:r>
            <a:endParaRPr lang="th-TH" sz="3600" b="1" kern="0" dirty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1611998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82772" y="171257"/>
            <a:ext cx="4760965" cy="530872"/>
          </a:xfrm>
          <a:prstGeom prst="rect">
            <a:avLst/>
          </a:prstGeom>
          <a:solidFill>
            <a:srgbClr val="FF33CC"/>
          </a:solidFill>
          <a:ln w="19050">
            <a:noFill/>
          </a:ln>
        </p:spPr>
        <p:txBody>
          <a:bodyPr wrap="square" lIns="68537" tIns="34269" rIns="68537" bIns="34269" rtlCol="0">
            <a:spAutoFit/>
          </a:bodyPr>
          <a:lstStyle/>
          <a:p>
            <a:pPr algn="ctr"/>
            <a:r>
              <a:rPr lang="th-TH" sz="30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ห้องย่อย </a:t>
            </a:r>
            <a:r>
              <a:rPr lang="en-US" sz="3000" b="1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11 </a:t>
            </a:r>
            <a:r>
              <a:rPr lang="th-TH" sz="30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รพ.สต.ติดดาว </a:t>
            </a:r>
            <a:r>
              <a:rPr lang="en-US" sz="30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</a:t>
            </a:r>
            <a:r>
              <a:rPr lang="th-TH" sz="30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ดาว </a:t>
            </a:r>
            <a:r>
              <a:rPr lang="en-US" sz="30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</a:t>
            </a:r>
            <a:r>
              <a:rPr lang="th-TH" sz="30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ดี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5513" y="1129091"/>
            <a:ext cx="1982794" cy="216208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1 บริหาร</a:t>
            </a:r>
            <a:r>
              <a:rPr lang="th-TH" sz="14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ดี</a:t>
            </a:r>
            <a:endParaRPr lang="en-US" sz="1400" b="1" dirty="0" smtClean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1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1 การนำองค์กรและการจัดการดี</a:t>
            </a: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1.1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ภาวะผู้นำ การนำ </a:t>
            </a:r>
            <a:r>
              <a:rPr lang="th-TH" sz="1200" dirty="0" err="1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ธรรมาภิ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บาล</a:t>
            </a: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1.2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แผนกลยุทธ์ด้านสุขภาพ</a:t>
            </a: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1.3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ระบบบริหารจัดการที่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สำคัญ</a:t>
            </a:r>
          </a:p>
          <a:p>
            <a:pPr marL="10800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- การจัดการการเงินและบัญชี</a:t>
            </a:r>
          </a:p>
          <a:p>
            <a:pPr marL="108000"/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- การ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จัดการอาคารสถานที่ และเกณฑ์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</a:t>
            </a:r>
          </a:p>
          <a:p>
            <a:pPr marL="108000"/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</a:t>
            </a:r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GREEN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&amp; CLEAN</a:t>
            </a:r>
          </a:p>
          <a:p>
            <a:pPr marL="108000"/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-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มี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การจัดสรรทรัพยากรเพื่อ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สนับสนุน </a:t>
            </a:r>
          </a:p>
          <a:p>
            <a:pPr marL="108000"/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ระบบบริการ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จากแม่ข่าย  </a:t>
            </a:r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IT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, IC, LAB,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</a:t>
            </a:r>
          </a:p>
          <a:p>
            <a:pPr marL="10800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เภสัชกรรมและ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RDU/</a:t>
            </a:r>
            <a:r>
              <a:rPr lang="th-TH" sz="1200" dirty="0" err="1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คบส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64319" y="1123327"/>
            <a:ext cx="1187078" cy="21313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3 บุคลากรดี</a:t>
            </a:r>
          </a:p>
          <a:p>
            <a:r>
              <a:rPr lang="th-TH" sz="12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3 การมุ่งเน้นทรัพยากรบุคคล</a:t>
            </a:r>
            <a:endParaRPr lang="en-US" sz="1200" b="1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Appreciation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Resources Sharing and Human </a:t>
            </a:r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Development</a:t>
            </a:r>
          </a:p>
          <a:p>
            <a:endParaRPr lang="en-US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51646" y="1129091"/>
            <a:ext cx="1838426" cy="21313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4 บริการ</a:t>
            </a:r>
            <a:r>
              <a:rPr lang="th-TH" sz="14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ดี</a:t>
            </a:r>
            <a:endParaRPr lang="en-US" sz="1400" b="1" dirty="0" smtClean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12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4 การจัดระบบบริการครอบคลุมประเภทและประชากรทุกกลุ่มวัย</a:t>
            </a: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4.1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จัดบริการตามสภาพปัญหาสำคัญของพื้นที่  (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OTOP )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4.2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การบริการในสถานบริการ</a:t>
            </a: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4.3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การบริการในชุมชน</a:t>
            </a: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4.4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การบริการแพทย์แผนไทย</a:t>
            </a:r>
          </a:p>
          <a:p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4.5 ระบบสนับสนุนบริการ :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IT, IC, LAB, </a:t>
            </a:r>
          </a:p>
          <a:p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  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เภสัชกรรมและ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RDU /</a:t>
            </a:r>
            <a:r>
              <a:rPr lang="th-TH" sz="1200" dirty="0" err="1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คบส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. </a:t>
            </a:r>
            <a:endParaRPr lang="en-US" sz="120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th-TH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86324" y="1131090"/>
            <a:ext cx="1705559" cy="21313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5 ประชาชนมีสุขภาพดี</a:t>
            </a:r>
          </a:p>
          <a:p>
            <a:r>
              <a:rPr lang="th-TH" sz="12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5 ผลลัพธ์</a:t>
            </a:r>
            <a:endParaRPr lang="en-US" sz="1200" b="1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5.1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บทบาทของบุคคลและ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ครอบครัว</a:t>
            </a:r>
          </a:p>
          <a:p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   ใน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การดูแลตนเอง (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Self Care )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5.2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ผลลัพธ์ตามตัวชี้วัด (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KPI )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5.3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นวัตกรรม งานวิจัย </a:t>
            </a:r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  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จัดการองค์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ความรู้</a:t>
            </a:r>
          </a:p>
          <a:p>
            <a:endParaRPr lang="th-TH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th-TH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th-TH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98307" y="3875880"/>
            <a:ext cx="5091765" cy="869426"/>
          </a:xfrm>
          <a:prstGeom prst="rect">
            <a:avLst/>
          </a:prstGeom>
          <a:solidFill>
            <a:srgbClr val="99FFCC"/>
          </a:solidFill>
          <a:ln w="12700">
            <a:noFill/>
          </a:ln>
        </p:spPr>
        <p:txBody>
          <a:bodyPr wrap="square" lIns="68537" tIns="34269" rIns="68537" bIns="34269" rtlCol="0">
            <a:spAutoFit/>
          </a:bodyPr>
          <a:lstStyle/>
          <a:p>
            <a:pPr lvl="0"/>
            <a:r>
              <a:rPr lang="th-TH" sz="20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5 ประชาชนสุขภาพดี</a:t>
            </a:r>
          </a:p>
          <a:p>
            <a:pPr lvl="1"/>
            <a:r>
              <a:rPr lang="th-TH" sz="16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5.1 บทบาทของบุคคลและครอบครัวในการดูแลตนเอง ( </a:t>
            </a:r>
            <a:r>
              <a:rPr lang="en-US" sz="16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Self Care )</a:t>
            </a:r>
          </a:p>
          <a:p>
            <a:pPr lvl="1"/>
            <a:r>
              <a:rPr lang="en-US" sz="16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5.3 </a:t>
            </a:r>
            <a:r>
              <a:rPr lang="th-TH" sz="16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นวัตกรรม งานวิจัย การจัดการองค์ความรู้</a:t>
            </a:r>
          </a:p>
        </p:txBody>
      </p:sp>
      <p:cxnSp>
        <p:nvCxnSpPr>
          <p:cNvPr id="15" name="Straight Arrow Connector 14"/>
          <p:cNvCxnSpPr>
            <a:endCxn id="4" idx="0"/>
          </p:cNvCxnSpPr>
          <p:nvPr/>
        </p:nvCxnSpPr>
        <p:spPr>
          <a:xfrm>
            <a:off x="1106910" y="873148"/>
            <a:ext cx="0" cy="255943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endCxn id="10" idx="0"/>
          </p:cNvCxnSpPr>
          <p:nvPr/>
        </p:nvCxnSpPr>
        <p:spPr>
          <a:xfrm>
            <a:off x="8139104" y="873148"/>
            <a:ext cx="0" cy="25794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106910" y="873148"/>
            <a:ext cx="7032194" cy="0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endCxn id="55" idx="0"/>
          </p:cNvCxnSpPr>
          <p:nvPr/>
        </p:nvCxnSpPr>
        <p:spPr>
          <a:xfrm>
            <a:off x="3088628" y="883029"/>
            <a:ext cx="0" cy="24606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endCxn id="9" idx="0"/>
          </p:cNvCxnSpPr>
          <p:nvPr/>
        </p:nvCxnSpPr>
        <p:spPr>
          <a:xfrm>
            <a:off x="6270859" y="883029"/>
            <a:ext cx="0" cy="24606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192396" y="1129091"/>
            <a:ext cx="1792463" cy="216208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2 ประสานงานดี </a:t>
            </a:r>
            <a:endParaRPr lang="en-US" sz="1400" b="1" dirty="0" smtClean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en-US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14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             </a:t>
            </a:r>
            <a:r>
              <a:rPr lang="th-TH" sz="14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ภาคี</a:t>
            </a:r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มีส่วน</a:t>
            </a:r>
            <a:r>
              <a:rPr lang="th-TH" sz="14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ร่วม</a:t>
            </a:r>
            <a:endParaRPr lang="en-US" sz="1400" b="1" dirty="0" smtClean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12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2 การให้ความสำคัญกับประชากรเป้าหมาย ชุมชนและผู้มีส่วนได้ส่วนเสีย  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           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ได้มาซึ่งปัญหาของชุมชน ประชากรกลุ่มเป้าหมาย ฐานข้อมูลผู้รับบริการ</a:t>
            </a:r>
          </a:p>
          <a:p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th-TH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cxnSp>
        <p:nvCxnSpPr>
          <p:cNvPr id="71" name="Straight Arrow Connector 70"/>
          <p:cNvCxnSpPr>
            <a:endCxn id="8" idx="0"/>
          </p:cNvCxnSpPr>
          <p:nvPr/>
        </p:nvCxnSpPr>
        <p:spPr>
          <a:xfrm>
            <a:off x="4657858" y="877265"/>
            <a:ext cx="0" cy="24606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1" idx="3"/>
            <a:endCxn id="10" idx="2"/>
          </p:cNvCxnSpPr>
          <p:nvPr/>
        </p:nvCxnSpPr>
        <p:spPr>
          <a:xfrm flipV="1">
            <a:off x="7190072" y="3262400"/>
            <a:ext cx="949032" cy="1048193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1" idx="0"/>
            <a:endCxn id="8" idx="2"/>
          </p:cNvCxnSpPr>
          <p:nvPr/>
        </p:nvCxnSpPr>
        <p:spPr>
          <a:xfrm flipV="1">
            <a:off x="4644190" y="3254637"/>
            <a:ext cx="13668" cy="621243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9" idx="2"/>
          </p:cNvCxnSpPr>
          <p:nvPr/>
        </p:nvCxnSpPr>
        <p:spPr>
          <a:xfrm flipV="1">
            <a:off x="6270859" y="3260401"/>
            <a:ext cx="0" cy="58765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endCxn id="55" idx="2"/>
          </p:cNvCxnSpPr>
          <p:nvPr/>
        </p:nvCxnSpPr>
        <p:spPr>
          <a:xfrm flipV="1">
            <a:off x="3088628" y="3291179"/>
            <a:ext cx="0" cy="57126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8"/>
          <p:cNvCxnSpPr>
            <a:stCxn id="11" idx="1"/>
            <a:endCxn id="4" idx="2"/>
          </p:cNvCxnSpPr>
          <p:nvPr/>
        </p:nvCxnSpPr>
        <p:spPr>
          <a:xfrm flipH="1" flipV="1">
            <a:off x="1106910" y="3291179"/>
            <a:ext cx="991397" cy="1019414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ตัวเชื่อมต่อตรง 27"/>
          <p:cNvCxnSpPr>
            <a:stCxn id="2" idx="2"/>
          </p:cNvCxnSpPr>
          <p:nvPr/>
        </p:nvCxnSpPr>
        <p:spPr>
          <a:xfrm flipH="1">
            <a:off x="4563254" y="702129"/>
            <a:ext cx="1" cy="180900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6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855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89" y="764958"/>
            <a:ext cx="8278219" cy="423055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th-TH" sz="2800" b="1" dirty="0">
                <a:solidFill>
                  <a:srgbClr val="0000CC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ใบงานที่ 1 สำหรับผู้เข้าประชุมเชิงปฏิบัติการ ครู  ก  </a:t>
            </a:r>
            <a:endParaRPr lang="en-US" sz="2800" b="1" dirty="0" smtClean="0">
              <a:solidFill>
                <a:srgbClr val="0000CC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endParaRPr lang="en-US" sz="11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u="sng" dirty="0">
                <a:latin typeface="Angsana New" panose="02020603050405020304" pitchFamily="18" charset="-34"/>
                <a:cs typeface="Angsana New" panose="02020603050405020304" pitchFamily="18" charset="-34"/>
              </a:rPr>
              <a:t>ใบงานที่ 1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 ให้ผู้เข้าประชุมเชิงปฏิบัติการ ครู ก ศึกษาเกณฑ์ที่รับผิดชอบและแสดงความคิดเห็นในประเด็นต่อไปนี้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en-US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              </a:t>
            </a:r>
            <a:r>
              <a:rPr lang="th-TH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1.1  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ประเด็นสำคัญของเกณฑ์คืออะไร</a:t>
            </a:r>
          </a:p>
          <a:p>
            <a:pPr marL="0" indent="0">
              <a:buNone/>
            </a:pPr>
            <a:r>
              <a:rPr lang="en-US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              </a:t>
            </a:r>
            <a:r>
              <a:rPr lang="th-TH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1.2  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ประเด็นสำคัญที่ท่านได้เรียนรู้นี้  สามารถนำไปประยุกต์ใช้เพื่อให้เกิดกระบวนการพัฒนาและ การประเมิน รพ.สต.ติดดาว ในเขตสุขภาพของท่านทุกระดับได้อย่างไร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ระดับเขต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ระดับจังหวัด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ระดับอำเภอ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ระดับตำบล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             	</a:t>
            </a:r>
            <a:r>
              <a:rPr lang="en-US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-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 ระดับชุมชน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endParaRPr lang="en-US" sz="2800" dirty="0"/>
          </a:p>
          <a:p>
            <a:pPr marL="0" indent="0">
              <a:buNone/>
            </a:pPr>
            <a:endParaRPr lang="th-TH" sz="27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73623"/>
            <a:ext cx="6603171" cy="62324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600" b="1" kern="0" dirty="0" smtClean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ใบงานที่ 1</a:t>
            </a:r>
            <a:endParaRPr lang="th-TH" sz="3600" b="1" kern="0" dirty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741570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1432" y="927740"/>
            <a:ext cx="8761134" cy="1484980"/>
          </a:xfrm>
          <a:prstGeom prst="rect">
            <a:avLst/>
          </a:prstGeom>
          <a:noFill/>
          <a:ln w="12700">
            <a:noFill/>
          </a:ln>
        </p:spPr>
        <p:txBody>
          <a:bodyPr wrap="square" lIns="68537" tIns="34269" rIns="68537" bIns="34269" rtlCol="0">
            <a:spAutoFit/>
          </a:bodyPr>
          <a:lstStyle/>
          <a:p>
            <a:pPr lvl="1"/>
            <a:r>
              <a:rPr lang="th-TH" sz="36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5 ประชาชนมีสุขภาพดี</a:t>
            </a:r>
          </a:p>
          <a:p>
            <a:pPr lvl="2"/>
            <a:r>
              <a:rPr lang="th-TH" sz="2800" dirty="0" smtClean="0">
                <a:latin typeface="Angsana New" pitchFamily="18" charset="-34"/>
                <a:cs typeface="Angsana New" pitchFamily="18" charset="-34"/>
              </a:rPr>
              <a:t>5.1 </a:t>
            </a:r>
            <a:r>
              <a:rPr lang="th-TH" sz="2800" dirty="0">
                <a:latin typeface="Angsana New" pitchFamily="18" charset="-34"/>
                <a:cs typeface="Angsana New" pitchFamily="18" charset="-34"/>
              </a:rPr>
              <a:t>บทบาทของบุคคลและครอบครัวในการดูแลตนเอง </a:t>
            </a:r>
            <a:r>
              <a:rPr lang="th-TH" sz="2800" dirty="0" smtClean="0">
                <a:latin typeface="Angsana New" pitchFamily="18" charset="-34"/>
                <a:cs typeface="Angsana New" pitchFamily="18" charset="-34"/>
              </a:rPr>
              <a:t>(</a:t>
            </a:r>
            <a:r>
              <a:rPr lang="en-US" sz="2800" dirty="0" smtClean="0">
                <a:latin typeface="Angsana New" pitchFamily="18" charset="-34"/>
                <a:cs typeface="Angsana New" pitchFamily="18" charset="-34"/>
              </a:rPr>
              <a:t>Self  Care)</a:t>
            </a:r>
            <a:endParaRPr lang="en-US" sz="2800" dirty="0">
              <a:latin typeface="Angsana New" pitchFamily="18" charset="-34"/>
              <a:cs typeface="Angsana New" pitchFamily="18" charset="-34"/>
            </a:endParaRPr>
          </a:p>
          <a:p>
            <a:pPr lvl="2"/>
            <a:r>
              <a:rPr lang="en-US" sz="2800" dirty="0" smtClean="0">
                <a:latin typeface="Angsana New" pitchFamily="18" charset="-34"/>
                <a:cs typeface="Angsana New" pitchFamily="18" charset="-34"/>
              </a:rPr>
              <a:t>5.3 </a:t>
            </a:r>
            <a:r>
              <a:rPr lang="th-TH" sz="2800" dirty="0">
                <a:latin typeface="Angsana New" pitchFamily="18" charset="-34"/>
                <a:cs typeface="Angsana New" pitchFamily="18" charset="-34"/>
              </a:rPr>
              <a:t>นวัตกรรม งานวิจัย การจัดการองค์ความรู้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-29861"/>
            <a:ext cx="6603171" cy="62324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6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หมวด 1 บริหารดี</a:t>
            </a:r>
          </a:p>
        </p:txBody>
      </p:sp>
    </p:spTree>
    <p:extLst>
      <p:ext uri="{BB962C8B-B14F-4D97-AF65-F5344CB8AC3E}">
        <p14:creationId xmlns:p14="http://schemas.microsoft.com/office/powerpoint/2010/main" val="359852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2" name="สี่เหลี่ยมผืนผ้า 1"/>
          <p:cNvSpPr/>
          <p:nvPr/>
        </p:nvSpPr>
        <p:spPr>
          <a:xfrm>
            <a:off x="666446" y="1111660"/>
            <a:ext cx="7802567" cy="2062040"/>
          </a:xfrm>
          <a:prstGeom prst="rect">
            <a:avLst/>
          </a:prstGeom>
        </p:spPr>
        <p:txBody>
          <a:bodyPr wrap="square" lIns="91377" tIns="45689" rIns="91377" bIns="45689">
            <a:spAutoFit/>
          </a:bodyPr>
          <a:lstStyle/>
          <a:p>
            <a:r>
              <a:rPr lang="th-TH" sz="32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  <a:hlinkClick r:id="rId2" action="ppaction://hlinkfile"/>
              </a:rPr>
              <a:t>5.1 บทบาทของบุคคลและครอบครัวในการดูแลตนเอง (</a:t>
            </a:r>
            <a:r>
              <a:rPr lang="en-US" sz="32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  <a:hlinkClick r:id="rId2" action="ppaction://hlinkfile"/>
              </a:rPr>
              <a:t>Self Care</a:t>
            </a:r>
            <a:r>
              <a:rPr lang="en-US" sz="32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  <a:hlinkClick r:id="rId2" action="ppaction://hlinkfile"/>
              </a:rPr>
              <a:t>)</a:t>
            </a:r>
            <a:r>
              <a:rPr lang="en-US" sz="3200" b="1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/>
            </a:r>
            <a:br>
              <a:rPr lang="en-US" sz="3200" b="1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</a:br>
            <a:r>
              <a:rPr lang="en-US" sz="3200" b="1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       </a:t>
            </a:r>
            <a:r>
              <a:rPr lang="en-US" sz="3200" b="1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  <a:hlinkClick r:id="rId3" action="ppaction://hlinkfile"/>
              </a:rPr>
              <a:t>PowerPoint</a:t>
            </a:r>
            <a:endParaRPr lang="en-US" sz="3200" b="1" dirty="0" smtClean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3200" b="1" dirty="0" smtClean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32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  <a:hlinkClick r:id="rId4" action="ppaction://hlinkfile"/>
              </a:rPr>
              <a:t>5.3 นวัตกรรม งานวิจัย การจัดการองค์ความรู้</a:t>
            </a:r>
            <a:endParaRPr lang="th-TH" sz="3200" b="1" dirty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-29861"/>
            <a:ext cx="6603171" cy="62324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6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ศึกษาเกณฑ์</a:t>
            </a:r>
          </a:p>
        </p:txBody>
      </p:sp>
    </p:spTree>
    <p:extLst>
      <p:ext uri="{BB962C8B-B14F-4D97-AF65-F5344CB8AC3E}">
        <p14:creationId xmlns:p14="http://schemas.microsoft.com/office/powerpoint/2010/main" val="185587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สี่เหลี่ยมผืนผ้า 12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ลูกศรขวา 2"/>
          <p:cNvSpPr/>
          <p:nvPr/>
        </p:nvSpPr>
        <p:spPr>
          <a:xfrm>
            <a:off x="179512" y="919792"/>
            <a:ext cx="3672408" cy="2592288"/>
          </a:xfrm>
          <a:prstGeom prst="rightArrow">
            <a:avLst/>
          </a:prstGeom>
          <a:solidFill>
            <a:srgbClr val="FFFF00"/>
          </a:solidFill>
          <a:ln w="5715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7" tIns="34269" rIns="68537" bIns="34269" rtlCol="0" anchor="ctr"/>
          <a:lstStyle/>
          <a:p>
            <a:pPr algn="ctr"/>
            <a:r>
              <a:rPr lang="th-TH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รูปแบบการประเมิน</a:t>
            </a:r>
            <a:r>
              <a:rPr lang="en-US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             </a:t>
            </a:r>
            <a:r>
              <a:rPr lang="th-TH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เยี่ยมเสริมพลังที่พึงประสงค์</a:t>
            </a:r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4355977" y="1232799"/>
            <a:ext cx="4608512" cy="500095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เป็นธรรมชาติและเป็นกันเอง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4355635" y="1920956"/>
            <a:ext cx="4608512" cy="500095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รับฟังด้วยความตั้งใจ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8" name="สี่เหลี่ยมผืนผ้า 7"/>
          <p:cNvSpPr/>
          <p:nvPr/>
        </p:nvSpPr>
        <p:spPr>
          <a:xfrm>
            <a:off x="4355977" y="2610306"/>
            <a:ext cx="4608512" cy="50009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เสนอแนวทางและสอบถามความคิดเห็น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สี่เหลี่ยมผืนผ้า 8"/>
          <p:cNvSpPr/>
          <p:nvPr/>
        </p:nvSpPr>
        <p:spPr>
          <a:xfrm>
            <a:off x="4355977" y="3333584"/>
            <a:ext cx="4608512" cy="50009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ให้กำลังใจ พยายามหาจุดดีที่จะชมเชย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สี่เหลี่ยมผืนผ้า 9"/>
          <p:cNvSpPr/>
          <p:nvPr/>
        </p:nvSpPr>
        <p:spPr>
          <a:xfrm>
            <a:off x="4355635" y="4086930"/>
            <a:ext cx="4608512" cy="50009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ให้ความรู้ในส่วนขาด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11" name="Picture 2" descr="Image result for ประเมิน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49" y="2987319"/>
            <a:ext cx="1887457" cy="1887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สี่เหลี่ยมผืนผ้า 13"/>
          <p:cNvSpPr/>
          <p:nvPr/>
        </p:nvSpPr>
        <p:spPr>
          <a:xfrm>
            <a:off x="1203877" y="84234"/>
            <a:ext cx="6603171" cy="561690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2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รูปแบบการประเมินเยี่ยมเสริมพลังที่พึงประสงค์</a:t>
            </a:r>
            <a:endParaRPr lang="th-TH" sz="3200" b="1" kern="0" dirty="0" smtClean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786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575</TotalTime>
  <Words>754</Words>
  <Application>Microsoft Office PowerPoint</Application>
  <PresentationFormat>นำเสนอทางหน้าจอ (16:9)</PresentationFormat>
  <Paragraphs>103</Paragraphs>
  <Slides>12</Slides>
  <Notes>2</Notes>
  <HiddenSlides>0</HiddenSlides>
  <MMClips>0</MMClips>
  <ScaleCrop>false</ScaleCrop>
  <HeadingPairs>
    <vt:vector size="6" baseType="variant">
      <vt:variant>
        <vt:lpstr>แบบอักษรที่ถูกใช้</vt:lpstr>
      </vt:variant>
      <vt:variant>
        <vt:i4>6</vt:i4>
      </vt:variant>
      <vt:variant>
        <vt:lpstr>ชุดรูปแบบ</vt:lpstr>
      </vt:variant>
      <vt:variant>
        <vt:i4>5</vt:i4>
      </vt:variant>
      <vt:variant>
        <vt:lpstr>ชื่อเรื่องภาพนิ่ง</vt:lpstr>
      </vt:variant>
      <vt:variant>
        <vt:i4>12</vt:i4>
      </vt:variant>
    </vt:vector>
  </HeadingPairs>
  <TitlesOfParts>
    <vt:vector size="23" baseType="lpstr">
      <vt:lpstr>Arial</vt:lpstr>
      <vt:lpstr>Calibri</vt:lpstr>
      <vt:lpstr>Wingdings</vt:lpstr>
      <vt:lpstr>Calibri Light</vt:lpstr>
      <vt:lpstr>Angsana New</vt:lpstr>
      <vt:lpstr>Cordia New</vt:lpstr>
      <vt:lpstr>ชุดรูปแบบของ Office</vt:lpstr>
      <vt:lpstr>10_ชุดรูปแบบของ Office</vt:lpstr>
      <vt:lpstr>2_ชุดรูปแบบของ Office</vt:lpstr>
      <vt:lpstr>ธีมของ Office</vt:lpstr>
      <vt:lpstr>1_ธีมของ Office</vt:lpstr>
      <vt:lpstr>รพ.สต.ติดดาว (5 ดาว 5 ดี)   สู่ประชาชนสุขภาพดี  ปี 2561 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  <vt:lpstr>งานนำเสนอ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LoVe</dc:creator>
  <cp:lastModifiedBy>Windows User</cp:lastModifiedBy>
  <cp:revision>90</cp:revision>
  <dcterms:created xsi:type="dcterms:W3CDTF">2017-01-16T17:06:20Z</dcterms:created>
  <dcterms:modified xsi:type="dcterms:W3CDTF">2017-11-09T01:56:24Z</dcterms:modified>
</cp:coreProperties>
</file>